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Monterchi Serif Bold" charset="1" panose="02000503060000020004"/>
      <p:regular r:id="rId18"/>
    </p:embeddedFont>
    <p:embeddedFont>
      <p:font typeface="Karimun" charset="1" panose="00000000000000000000"/>
      <p:regular r:id="rId19"/>
    </p:embeddedFont>
    <p:embeddedFont>
      <p:font typeface="Source Serif Pro" charset="1" panose="02040603050405020204"/>
      <p:regular r:id="rId20"/>
    </p:embeddedFont>
    <p:embeddedFont>
      <p:font typeface="Source Serif Pro Bold" charset="1" panose="02040803050405020204"/>
      <p:regular r:id="rId21"/>
    </p:embeddedFont>
    <p:embeddedFont>
      <p:font typeface="Source Sans Pro Bold" charset="1" panose="020B0703030403020204"/>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3.png>
</file>

<file path=ppt/media/image4.jpeg>
</file>

<file path=ppt/media/image5.jpeg>
</file>

<file path=ppt/media/image6.jpe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19.png" Type="http://schemas.openxmlformats.org/officeDocument/2006/relationships/image"/><Relationship Id="rId7" Target="../media/image20.svg" Type="http://schemas.openxmlformats.org/officeDocument/2006/relationships/image"/><Relationship Id="rId8" Target="../media/image21.png" Type="http://schemas.openxmlformats.org/officeDocument/2006/relationships/image"/><Relationship Id="rId9" Target="../media/image22.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 Id="rId4"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 Id="rId4" Target="../media/image6.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4.svg" Type="http://schemas.openxmlformats.org/officeDocument/2006/relationships/image"/><Relationship Id="rId2" Target="../media/image1.pn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9.png" Type="http://schemas.openxmlformats.org/officeDocument/2006/relationships/image"/><Relationship Id="rId6" Target="../media/image10.svg" Type="http://schemas.openxmlformats.org/officeDocument/2006/relationships/image"/><Relationship Id="rId7" Target="../media/image11.png" Type="http://schemas.openxmlformats.org/officeDocument/2006/relationships/image"/><Relationship Id="rId8" Target="../media/image12.svg" Type="http://schemas.openxmlformats.org/officeDocument/2006/relationships/image"/><Relationship Id="rId9" Target="../media/image1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6666580">
            <a:off x="9654716" y="2742945"/>
            <a:ext cx="9400422" cy="9722890"/>
          </a:xfrm>
          <a:custGeom>
            <a:avLst/>
            <a:gdLst/>
            <a:ahLst/>
            <a:cxnLst/>
            <a:rect r="r" b="b" t="t" l="l"/>
            <a:pathLst>
              <a:path h="9722890" w="9400422">
                <a:moveTo>
                  <a:pt x="0" y="0"/>
                </a:moveTo>
                <a:lnTo>
                  <a:pt x="9400422" y="0"/>
                </a:lnTo>
                <a:lnTo>
                  <a:pt x="9400422" y="9722890"/>
                </a:lnTo>
                <a:lnTo>
                  <a:pt x="0" y="9722890"/>
                </a:lnTo>
                <a:lnTo>
                  <a:pt x="0" y="0"/>
                </a:lnTo>
                <a:close/>
              </a:path>
            </a:pathLst>
          </a:custGeom>
          <a:blipFill>
            <a:blip r:embed="rId2">
              <a:alphaModFix amt="8999"/>
            </a:blip>
            <a:stretch>
              <a:fillRect l="0" t="0" r="0" b="0"/>
            </a:stretch>
          </a:blipFill>
        </p:spPr>
      </p:sp>
      <p:sp>
        <p:nvSpPr>
          <p:cNvPr name="Freeform 3" id="3"/>
          <p:cNvSpPr/>
          <p:nvPr/>
        </p:nvSpPr>
        <p:spPr>
          <a:xfrm flipH="false" flipV="false" rot="5631316">
            <a:off x="-341565" y="-1602678"/>
            <a:ext cx="8656207" cy="8953145"/>
          </a:xfrm>
          <a:custGeom>
            <a:avLst/>
            <a:gdLst/>
            <a:ahLst/>
            <a:cxnLst/>
            <a:rect r="r" b="b" t="t" l="l"/>
            <a:pathLst>
              <a:path h="8953145" w="8656207">
                <a:moveTo>
                  <a:pt x="0" y="0"/>
                </a:moveTo>
                <a:lnTo>
                  <a:pt x="8656206" y="0"/>
                </a:lnTo>
                <a:lnTo>
                  <a:pt x="8656206" y="8953145"/>
                </a:lnTo>
                <a:lnTo>
                  <a:pt x="0" y="8953145"/>
                </a:lnTo>
                <a:lnTo>
                  <a:pt x="0" y="0"/>
                </a:lnTo>
                <a:close/>
              </a:path>
            </a:pathLst>
          </a:custGeom>
          <a:blipFill>
            <a:blip r:embed="rId2">
              <a:alphaModFix amt="8999"/>
            </a:blip>
            <a:stretch>
              <a:fillRect l="0" t="0" r="0" b="0"/>
            </a:stretch>
          </a:blipFill>
        </p:spPr>
      </p:sp>
      <p:sp>
        <p:nvSpPr>
          <p:cNvPr name="Freeform 4" id="4"/>
          <p:cNvSpPr/>
          <p:nvPr/>
        </p:nvSpPr>
        <p:spPr>
          <a:xfrm flipH="false" flipV="false" rot="0">
            <a:off x="-330749" y="1468727"/>
            <a:ext cx="8343860" cy="9123127"/>
          </a:xfrm>
          <a:custGeom>
            <a:avLst/>
            <a:gdLst/>
            <a:ahLst/>
            <a:cxnLst/>
            <a:rect r="r" b="b" t="t" l="l"/>
            <a:pathLst>
              <a:path h="9123127" w="8343860">
                <a:moveTo>
                  <a:pt x="0" y="0"/>
                </a:moveTo>
                <a:lnTo>
                  <a:pt x="8343860" y="0"/>
                </a:lnTo>
                <a:lnTo>
                  <a:pt x="8343860" y="9123127"/>
                </a:lnTo>
                <a:lnTo>
                  <a:pt x="0" y="9123127"/>
                </a:lnTo>
                <a:lnTo>
                  <a:pt x="0" y="0"/>
                </a:lnTo>
                <a:close/>
              </a:path>
            </a:pathLst>
          </a:custGeom>
          <a:blipFill>
            <a:blip r:embed="rId3"/>
            <a:stretch>
              <a:fillRect l="0" t="0" r="0" b="0"/>
            </a:stretch>
          </a:blipFill>
        </p:spPr>
      </p:sp>
      <p:sp>
        <p:nvSpPr>
          <p:cNvPr name="Freeform 5" id="5"/>
          <p:cNvSpPr/>
          <p:nvPr/>
        </p:nvSpPr>
        <p:spPr>
          <a:xfrm flipH="false" flipV="false" rot="-10800000">
            <a:off x="10613756" y="-239704"/>
            <a:ext cx="7797854" cy="8526128"/>
          </a:xfrm>
          <a:custGeom>
            <a:avLst/>
            <a:gdLst/>
            <a:ahLst/>
            <a:cxnLst/>
            <a:rect r="r" b="b" t="t" l="l"/>
            <a:pathLst>
              <a:path h="8526128" w="7797854">
                <a:moveTo>
                  <a:pt x="0" y="0"/>
                </a:moveTo>
                <a:lnTo>
                  <a:pt x="7797854" y="0"/>
                </a:lnTo>
                <a:lnTo>
                  <a:pt x="7797854" y="8526127"/>
                </a:lnTo>
                <a:lnTo>
                  <a:pt x="0" y="8526127"/>
                </a:lnTo>
                <a:lnTo>
                  <a:pt x="0" y="0"/>
                </a:lnTo>
                <a:close/>
              </a:path>
            </a:pathLst>
          </a:custGeom>
          <a:blipFill>
            <a:blip r:embed="rId3"/>
            <a:stretch>
              <a:fillRect l="0" t="0" r="0" b="0"/>
            </a:stretch>
          </a:blipFill>
        </p:spPr>
      </p:sp>
      <p:sp>
        <p:nvSpPr>
          <p:cNvPr name="TextBox 6" id="6"/>
          <p:cNvSpPr txBox="true"/>
          <p:nvPr/>
        </p:nvSpPr>
        <p:spPr>
          <a:xfrm rot="0">
            <a:off x="3780795" y="4320824"/>
            <a:ext cx="10726410" cy="2153068"/>
          </a:xfrm>
          <a:prstGeom prst="rect">
            <a:avLst/>
          </a:prstGeom>
        </p:spPr>
        <p:txBody>
          <a:bodyPr anchor="t" rtlCol="false" tIns="0" lIns="0" bIns="0" rIns="0">
            <a:spAutoFit/>
          </a:bodyPr>
          <a:lstStyle/>
          <a:p>
            <a:pPr algn="ctr">
              <a:lnSpc>
                <a:spcPts val="17627"/>
              </a:lnSpc>
            </a:pPr>
            <a:r>
              <a:rPr lang="en-US" b="true" sz="12590" spc="768">
                <a:solidFill>
                  <a:srgbClr val="3D2917"/>
                </a:solidFill>
                <a:latin typeface="Monterchi Serif Bold"/>
                <a:ea typeface="Monterchi Serif Bold"/>
                <a:cs typeface="Monterchi Serif Bold"/>
                <a:sym typeface="Monterchi Serif Bold"/>
              </a:rPr>
              <a:t>PROYECTO</a:t>
            </a:r>
          </a:p>
        </p:txBody>
      </p:sp>
      <p:sp>
        <p:nvSpPr>
          <p:cNvPr name="TextBox 7" id="7"/>
          <p:cNvSpPr txBox="true"/>
          <p:nvPr/>
        </p:nvSpPr>
        <p:spPr>
          <a:xfrm rot="0">
            <a:off x="4151252" y="3161050"/>
            <a:ext cx="9985495" cy="1486494"/>
          </a:xfrm>
          <a:prstGeom prst="rect">
            <a:avLst/>
          </a:prstGeom>
        </p:spPr>
        <p:txBody>
          <a:bodyPr anchor="t" rtlCol="false" tIns="0" lIns="0" bIns="0" rIns="0">
            <a:spAutoFit/>
          </a:bodyPr>
          <a:lstStyle/>
          <a:p>
            <a:pPr algn="ctr" marL="0" indent="0" lvl="0">
              <a:lnSpc>
                <a:spcPts val="11517"/>
              </a:lnSpc>
              <a:spcBef>
                <a:spcPct val="0"/>
              </a:spcBef>
            </a:pPr>
            <a:r>
              <a:rPr lang="en-US" sz="8226" spc="361">
                <a:solidFill>
                  <a:srgbClr val="3D2917"/>
                </a:solidFill>
                <a:latin typeface="Karimun"/>
                <a:ea typeface="Karimun"/>
                <a:cs typeface="Karimun"/>
                <a:sym typeface="Karimun"/>
              </a:rPr>
              <a:t>Presentación</a:t>
            </a:r>
          </a:p>
        </p:txBody>
      </p:sp>
      <p:sp>
        <p:nvSpPr>
          <p:cNvPr name="TextBox 8" id="8"/>
          <p:cNvSpPr txBox="true"/>
          <p:nvPr/>
        </p:nvSpPr>
        <p:spPr>
          <a:xfrm rot="0">
            <a:off x="13630644" y="8635260"/>
            <a:ext cx="3626362" cy="623040"/>
          </a:xfrm>
          <a:prstGeom prst="rect">
            <a:avLst/>
          </a:prstGeom>
        </p:spPr>
        <p:txBody>
          <a:bodyPr anchor="t" rtlCol="false" tIns="0" lIns="0" bIns="0" rIns="0">
            <a:spAutoFit/>
          </a:bodyPr>
          <a:lstStyle/>
          <a:p>
            <a:pPr algn="r">
              <a:lnSpc>
                <a:spcPts val="2592"/>
              </a:lnSpc>
            </a:pPr>
            <a:r>
              <a:rPr lang="en-US" sz="1851" spc="40">
                <a:solidFill>
                  <a:srgbClr val="3D2917"/>
                </a:solidFill>
                <a:latin typeface="Source Serif Pro"/>
                <a:ea typeface="Source Serif Pro"/>
                <a:cs typeface="Source Serif Pro"/>
                <a:sym typeface="Source Serif Pro"/>
              </a:rPr>
              <a:t>Realizado por:</a:t>
            </a:r>
          </a:p>
          <a:p>
            <a:pPr algn="r" marL="0" indent="0" lvl="0">
              <a:lnSpc>
                <a:spcPts val="2592"/>
              </a:lnSpc>
              <a:spcBef>
                <a:spcPct val="0"/>
              </a:spcBef>
            </a:pPr>
            <a:r>
              <a:rPr lang="en-US" sz="1851" spc="40">
                <a:solidFill>
                  <a:srgbClr val="3D2917"/>
                </a:solidFill>
                <a:latin typeface="Source Serif Pro"/>
                <a:ea typeface="Source Serif Pro"/>
                <a:cs typeface="Source Serif Pro"/>
                <a:sym typeface="Source Serif Pro"/>
              </a:rPr>
              <a:t>Lola Sánchez</a:t>
            </a:r>
          </a:p>
        </p:txBody>
      </p:sp>
      <p:sp>
        <p:nvSpPr>
          <p:cNvPr name="TextBox 9" id="9"/>
          <p:cNvSpPr txBox="true"/>
          <p:nvPr/>
        </p:nvSpPr>
        <p:spPr>
          <a:xfrm rot="0">
            <a:off x="1065784" y="845686"/>
            <a:ext cx="3626362" cy="623040"/>
          </a:xfrm>
          <a:prstGeom prst="rect">
            <a:avLst/>
          </a:prstGeom>
        </p:spPr>
        <p:txBody>
          <a:bodyPr anchor="t" rtlCol="false" tIns="0" lIns="0" bIns="0" rIns="0">
            <a:spAutoFit/>
          </a:bodyPr>
          <a:lstStyle/>
          <a:p>
            <a:pPr algn="just">
              <a:lnSpc>
                <a:spcPts val="2592"/>
              </a:lnSpc>
            </a:pPr>
            <a:r>
              <a:rPr lang="en-US" sz="1851" spc="40">
                <a:solidFill>
                  <a:srgbClr val="3D2917"/>
                </a:solidFill>
                <a:latin typeface="Source Serif Pro"/>
                <a:ea typeface="Source Serif Pro"/>
                <a:cs typeface="Source Serif Pro"/>
                <a:sym typeface="Source Serif Pro"/>
              </a:rPr>
              <a:t>Fecha:</a:t>
            </a:r>
          </a:p>
          <a:p>
            <a:pPr algn="just" marL="0" indent="0" lvl="0">
              <a:lnSpc>
                <a:spcPts val="2592"/>
              </a:lnSpc>
              <a:spcBef>
                <a:spcPct val="0"/>
              </a:spcBef>
            </a:pPr>
            <a:r>
              <a:rPr lang="en-US" sz="1851" spc="40">
                <a:solidFill>
                  <a:srgbClr val="3D2917"/>
                </a:solidFill>
                <a:latin typeface="Source Serif Pro"/>
                <a:ea typeface="Source Serif Pro"/>
                <a:cs typeface="Source Serif Pro"/>
                <a:sym typeface="Source Serif Pro"/>
              </a:rPr>
              <a:t>Octubre 2030</a:t>
            </a:r>
          </a:p>
        </p:txBody>
      </p:sp>
      <p:sp>
        <p:nvSpPr>
          <p:cNvPr name="TextBox 10" id="10"/>
          <p:cNvSpPr txBox="true"/>
          <p:nvPr/>
        </p:nvSpPr>
        <p:spPr>
          <a:xfrm rot="0">
            <a:off x="6509482" y="6291574"/>
            <a:ext cx="5269037" cy="336061"/>
          </a:xfrm>
          <a:prstGeom prst="rect">
            <a:avLst/>
          </a:prstGeom>
        </p:spPr>
        <p:txBody>
          <a:bodyPr anchor="t" rtlCol="false" tIns="0" lIns="0" bIns="0" rIns="0">
            <a:spAutoFit/>
          </a:bodyPr>
          <a:lstStyle/>
          <a:p>
            <a:pPr algn="ctr" marL="0" indent="0" lvl="0">
              <a:lnSpc>
                <a:spcPts val="2731"/>
              </a:lnSpc>
              <a:spcBef>
                <a:spcPct val="0"/>
              </a:spcBef>
            </a:pPr>
            <a:r>
              <a:rPr lang="en-US" sz="1951" spc="42">
                <a:solidFill>
                  <a:srgbClr val="3D2917"/>
                </a:solidFill>
                <a:latin typeface="Source Serif Pro"/>
                <a:ea typeface="Source Serif Pro"/>
                <a:cs typeface="Source Serif Pro"/>
                <a:sym typeface="Source Serif Pro"/>
              </a:rPr>
              <a:t>Propuesta de Marketing</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grpSp>
        <p:nvGrpSpPr>
          <p:cNvPr name="Group 2" id="2"/>
          <p:cNvGrpSpPr/>
          <p:nvPr/>
        </p:nvGrpSpPr>
        <p:grpSpPr>
          <a:xfrm rot="0">
            <a:off x="5146499" y="5228815"/>
            <a:ext cx="3925804" cy="3831308"/>
            <a:chOff x="0" y="0"/>
            <a:chExt cx="453389" cy="442476"/>
          </a:xfrm>
        </p:grpSpPr>
        <p:sp>
          <p:nvSpPr>
            <p:cNvPr name="Freeform 3" id="3"/>
            <p:cNvSpPr/>
            <p:nvPr/>
          </p:nvSpPr>
          <p:spPr>
            <a:xfrm flipH="false" flipV="false" rot="0">
              <a:off x="0" y="0"/>
              <a:ext cx="453389" cy="442476"/>
            </a:xfrm>
            <a:custGeom>
              <a:avLst/>
              <a:gdLst/>
              <a:ahLst/>
              <a:cxnLst/>
              <a:rect r="r" b="b" t="t" l="l"/>
              <a:pathLst>
                <a:path h="442476" w="453389">
                  <a:moveTo>
                    <a:pt x="72966" y="0"/>
                  </a:moveTo>
                  <a:lnTo>
                    <a:pt x="380423" y="0"/>
                  </a:lnTo>
                  <a:cubicBezTo>
                    <a:pt x="399775" y="0"/>
                    <a:pt x="418334" y="7687"/>
                    <a:pt x="432018" y="21371"/>
                  </a:cubicBezTo>
                  <a:cubicBezTo>
                    <a:pt x="445702" y="35055"/>
                    <a:pt x="453389" y="53614"/>
                    <a:pt x="453389" y="72966"/>
                  </a:cubicBezTo>
                  <a:lnTo>
                    <a:pt x="453389" y="369510"/>
                  </a:lnTo>
                  <a:cubicBezTo>
                    <a:pt x="453389" y="409808"/>
                    <a:pt x="420721" y="442476"/>
                    <a:pt x="380423" y="442476"/>
                  </a:cubicBezTo>
                  <a:lnTo>
                    <a:pt x="72966" y="442476"/>
                  </a:lnTo>
                  <a:cubicBezTo>
                    <a:pt x="53614" y="442476"/>
                    <a:pt x="35055" y="434788"/>
                    <a:pt x="21371" y="421105"/>
                  </a:cubicBezTo>
                  <a:cubicBezTo>
                    <a:pt x="7687" y="407421"/>
                    <a:pt x="0" y="388861"/>
                    <a:pt x="0" y="369510"/>
                  </a:cubicBezTo>
                  <a:lnTo>
                    <a:pt x="0" y="72966"/>
                  </a:lnTo>
                  <a:cubicBezTo>
                    <a:pt x="0" y="53614"/>
                    <a:pt x="7687" y="35055"/>
                    <a:pt x="21371" y="21371"/>
                  </a:cubicBezTo>
                  <a:cubicBezTo>
                    <a:pt x="35055" y="7687"/>
                    <a:pt x="53614" y="0"/>
                    <a:pt x="72966" y="0"/>
                  </a:cubicBezTo>
                  <a:close/>
                </a:path>
              </a:pathLst>
            </a:custGeom>
            <a:solidFill>
              <a:srgbClr val="FFFFFF"/>
            </a:solidFill>
            <a:ln w="85725" cap="rnd">
              <a:solidFill>
                <a:srgbClr val="947158"/>
              </a:solidFill>
              <a:prstDash val="solid"/>
              <a:round/>
            </a:ln>
          </p:spPr>
        </p:sp>
        <p:sp>
          <p:nvSpPr>
            <p:cNvPr name="TextBox 4" id="4"/>
            <p:cNvSpPr txBox="true"/>
            <p:nvPr/>
          </p:nvSpPr>
          <p:spPr>
            <a:xfrm>
              <a:off x="0" y="-57150"/>
              <a:ext cx="453389" cy="499626"/>
            </a:xfrm>
            <a:prstGeom prst="rect">
              <a:avLst/>
            </a:prstGeom>
          </p:spPr>
          <p:txBody>
            <a:bodyPr anchor="ctr" rtlCol="false" tIns="50800" lIns="50800" bIns="50800" rIns="50800"/>
            <a:lstStyle/>
            <a:p>
              <a:pPr algn="ctr">
                <a:lnSpc>
                  <a:spcPts val="4480"/>
                </a:lnSpc>
              </a:pPr>
            </a:p>
          </p:txBody>
        </p:sp>
      </p:grpSp>
      <p:grpSp>
        <p:nvGrpSpPr>
          <p:cNvPr name="Group 5" id="5"/>
          <p:cNvGrpSpPr/>
          <p:nvPr/>
        </p:nvGrpSpPr>
        <p:grpSpPr>
          <a:xfrm rot="0">
            <a:off x="1028700" y="5228815"/>
            <a:ext cx="3925804" cy="3831308"/>
            <a:chOff x="0" y="0"/>
            <a:chExt cx="453389" cy="442476"/>
          </a:xfrm>
        </p:grpSpPr>
        <p:sp>
          <p:nvSpPr>
            <p:cNvPr name="Freeform 6" id="6"/>
            <p:cNvSpPr/>
            <p:nvPr/>
          </p:nvSpPr>
          <p:spPr>
            <a:xfrm flipH="false" flipV="false" rot="0">
              <a:off x="0" y="0"/>
              <a:ext cx="453389" cy="442476"/>
            </a:xfrm>
            <a:custGeom>
              <a:avLst/>
              <a:gdLst/>
              <a:ahLst/>
              <a:cxnLst/>
              <a:rect r="r" b="b" t="t" l="l"/>
              <a:pathLst>
                <a:path h="442476" w="453389">
                  <a:moveTo>
                    <a:pt x="72966" y="0"/>
                  </a:moveTo>
                  <a:lnTo>
                    <a:pt x="380423" y="0"/>
                  </a:lnTo>
                  <a:cubicBezTo>
                    <a:pt x="399775" y="0"/>
                    <a:pt x="418334" y="7687"/>
                    <a:pt x="432018" y="21371"/>
                  </a:cubicBezTo>
                  <a:cubicBezTo>
                    <a:pt x="445702" y="35055"/>
                    <a:pt x="453389" y="53614"/>
                    <a:pt x="453389" y="72966"/>
                  </a:cubicBezTo>
                  <a:lnTo>
                    <a:pt x="453389" y="369510"/>
                  </a:lnTo>
                  <a:cubicBezTo>
                    <a:pt x="453389" y="409808"/>
                    <a:pt x="420721" y="442476"/>
                    <a:pt x="380423" y="442476"/>
                  </a:cubicBezTo>
                  <a:lnTo>
                    <a:pt x="72966" y="442476"/>
                  </a:lnTo>
                  <a:cubicBezTo>
                    <a:pt x="53614" y="442476"/>
                    <a:pt x="35055" y="434788"/>
                    <a:pt x="21371" y="421105"/>
                  </a:cubicBezTo>
                  <a:cubicBezTo>
                    <a:pt x="7687" y="407421"/>
                    <a:pt x="0" y="388861"/>
                    <a:pt x="0" y="369510"/>
                  </a:cubicBezTo>
                  <a:lnTo>
                    <a:pt x="0" y="72966"/>
                  </a:lnTo>
                  <a:cubicBezTo>
                    <a:pt x="0" y="53614"/>
                    <a:pt x="7687" y="35055"/>
                    <a:pt x="21371" y="21371"/>
                  </a:cubicBezTo>
                  <a:cubicBezTo>
                    <a:pt x="35055" y="7687"/>
                    <a:pt x="53614" y="0"/>
                    <a:pt x="72966" y="0"/>
                  </a:cubicBezTo>
                  <a:close/>
                </a:path>
              </a:pathLst>
            </a:custGeom>
            <a:solidFill>
              <a:srgbClr val="FFFFFF"/>
            </a:solidFill>
            <a:ln w="85725" cap="rnd">
              <a:solidFill>
                <a:srgbClr val="E8D3BF"/>
              </a:solidFill>
              <a:prstDash val="solid"/>
              <a:round/>
            </a:ln>
          </p:spPr>
        </p:sp>
        <p:sp>
          <p:nvSpPr>
            <p:cNvPr name="TextBox 7" id="7"/>
            <p:cNvSpPr txBox="true"/>
            <p:nvPr/>
          </p:nvSpPr>
          <p:spPr>
            <a:xfrm>
              <a:off x="0" y="-57150"/>
              <a:ext cx="453389" cy="499626"/>
            </a:xfrm>
            <a:prstGeom prst="rect">
              <a:avLst/>
            </a:prstGeom>
          </p:spPr>
          <p:txBody>
            <a:bodyPr anchor="ctr" rtlCol="false" tIns="50800" lIns="50800" bIns="50800" rIns="50800"/>
            <a:lstStyle/>
            <a:p>
              <a:pPr algn="ctr">
                <a:lnSpc>
                  <a:spcPts val="4480"/>
                </a:lnSpc>
              </a:pPr>
            </a:p>
          </p:txBody>
        </p:sp>
      </p:grpSp>
      <p:grpSp>
        <p:nvGrpSpPr>
          <p:cNvPr name="Group 8" id="8"/>
          <p:cNvGrpSpPr/>
          <p:nvPr/>
        </p:nvGrpSpPr>
        <p:grpSpPr>
          <a:xfrm rot="2700000">
            <a:off x="2075081" y="3516412"/>
            <a:ext cx="1833041" cy="1833041"/>
            <a:chOff x="0" y="0"/>
            <a:chExt cx="2444055" cy="2444055"/>
          </a:xfrm>
        </p:grpSpPr>
        <p:grpSp>
          <p:nvGrpSpPr>
            <p:cNvPr name="Group 9" id="9"/>
            <p:cNvGrpSpPr>
              <a:grpSpLocks noChangeAspect="true"/>
            </p:cNvGrpSpPr>
            <p:nvPr/>
          </p:nvGrpSpPr>
          <p:grpSpPr>
            <a:xfrm rot="0">
              <a:off x="0" y="0"/>
              <a:ext cx="2444055" cy="2444055"/>
              <a:chOff x="0" y="0"/>
              <a:chExt cx="14400530" cy="14400530"/>
            </a:xfrm>
          </p:grpSpPr>
          <p:sp>
            <p:nvSpPr>
              <p:cNvPr name="Freeform 10" id="10"/>
              <p:cNvSpPr/>
              <p:nvPr/>
            </p:nvSpPr>
            <p:spPr>
              <a:xfrm flipH="false" flipV="false" rot="0">
                <a:off x="0" y="0"/>
                <a:ext cx="14400530" cy="14399261"/>
              </a:xfrm>
              <a:custGeom>
                <a:avLst/>
                <a:gdLst/>
                <a:ahLst/>
                <a:cxnLst/>
                <a:rect r="r" b="b" t="t" l="l"/>
                <a:pathLst>
                  <a:path h="14399261" w="14400530">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E8D3BF"/>
              </a:solidFill>
            </p:spPr>
          </p:sp>
        </p:grpSp>
        <p:grpSp>
          <p:nvGrpSpPr>
            <p:cNvPr name="Group 11" id="11"/>
            <p:cNvGrpSpPr/>
            <p:nvPr/>
          </p:nvGrpSpPr>
          <p:grpSpPr>
            <a:xfrm rot="0">
              <a:off x="299961" y="342043"/>
              <a:ext cx="1838045" cy="1838045"/>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p:spPr>
          </p:sp>
          <p:sp>
            <p:nvSpPr>
              <p:cNvPr name="TextBox 13" id="13"/>
              <p:cNvSpPr txBox="true"/>
              <p:nvPr/>
            </p:nvSpPr>
            <p:spPr>
              <a:xfrm>
                <a:off x="76200" y="19050"/>
                <a:ext cx="660400" cy="717550"/>
              </a:xfrm>
              <a:prstGeom prst="rect">
                <a:avLst/>
              </a:prstGeom>
            </p:spPr>
            <p:txBody>
              <a:bodyPr anchor="ctr" rtlCol="false" tIns="50800" lIns="50800" bIns="50800" rIns="50800"/>
              <a:lstStyle/>
              <a:p>
                <a:pPr algn="ctr">
                  <a:lnSpc>
                    <a:spcPts val="2800"/>
                  </a:lnSpc>
                </a:pPr>
              </a:p>
            </p:txBody>
          </p:sp>
        </p:grpSp>
      </p:grpSp>
      <p:grpSp>
        <p:nvGrpSpPr>
          <p:cNvPr name="Group 14" id="14"/>
          <p:cNvGrpSpPr/>
          <p:nvPr/>
        </p:nvGrpSpPr>
        <p:grpSpPr>
          <a:xfrm rot="-2700000">
            <a:off x="6192880" y="3516412"/>
            <a:ext cx="1833041" cy="1833041"/>
            <a:chOff x="0" y="0"/>
            <a:chExt cx="2444055" cy="2444055"/>
          </a:xfrm>
        </p:grpSpPr>
        <p:grpSp>
          <p:nvGrpSpPr>
            <p:cNvPr name="Group 15" id="15"/>
            <p:cNvGrpSpPr>
              <a:grpSpLocks noChangeAspect="true"/>
            </p:cNvGrpSpPr>
            <p:nvPr/>
          </p:nvGrpSpPr>
          <p:grpSpPr>
            <a:xfrm rot="5400000">
              <a:off x="0" y="0"/>
              <a:ext cx="2444055" cy="2444055"/>
              <a:chOff x="0" y="0"/>
              <a:chExt cx="14400530" cy="14400530"/>
            </a:xfrm>
          </p:grpSpPr>
          <p:sp>
            <p:nvSpPr>
              <p:cNvPr name="Freeform 16" id="16"/>
              <p:cNvSpPr/>
              <p:nvPr/>
            </p:nvSpPr>
            <p:spPr>
              <a:xfrm flipH="false" flipV="false" rot="0">
                <a:off x="0" y="0"/>
                <a:ext cx="14400530" cy="14399261"/>
              </a:xfrm>
              <a:custGeom>
                <a:avLst/>
                <a:gdLst/>
                <a:ahLst/>
                <a:cxnLst/>
                <a:rect r="r" b="b" t="t" l="l"/>
                <a:pathLst>
                  <a:path h="14399261" w="14400530">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947158"/>
              </a:solidFill>
            </p:spPr>
          </p:sp>
        </p:grpSp>
        <p:grpSp>
          <p:nvGrpSpPr>
            <p:cNvPr name="Group 17" id="17"/>
            <p:cNvGrpSpPr/>
            <p:nvPr/>
          </p:nvGrpSpPr>
          <p:grpSpPr>
            <a:xfrm rot="0">
              <a:off x="283619" y="338366"/>
              <a:ext cx="1841722" cy="1841722"/>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p:spPr>
          </p:sp>
          <p:sp>
            <p:nvSpPr>
              <p:cNvPr name="TextBox 19" id="19"/>
              <p:cNvSpPr txBox="true"/>
              <p:nvPr/>
            </p:nvSpPr>
            <p:spPr>
              <a:xfrm>
                <a:off x="76200" y="19050"/>
                <a:ext cx="660400" cy="717550"/>
              </a:xfrm>
              <a:prstGeom prst="rect">
                <a:avLst/>
              </a:prstGeom>
            </p:spPr>
            <p:txBody>
              <a:bodyPr anchor="ctr" rtlCol="false" tIns="50800" lIns="50800" bIns="50800" rIns="50800"/>
              <a:lstStyle/>
              <a:p>
                <a:pPr algn="ctr">
                  <a:lnSpc>
                    <a:spcPts val="2800"/>
                  </a:lnSpc>
                </a:pPr>
              </a:p>
            </p:txBody>
          </p:sp>
        </p:grpSp>
      </p:grpSp>
      <p:grpSp>
        <p:nvGrpSpPr>
          <p:cNvPr name="Group 20" id="20"/>
          <p:cNvGrpSpPr/>
          <p:nvPr/>
        </p:nvGrpSpPr>
        <p:grpSpPr>
          <a:xfrm rot="0">
            <a:off x="9200744" y="5228815"/>
            <a:ext cx="3925804" cy="3831308"/>
            <a:chOff x="0" y="0"/>
            <a:chExt cx="453389" cy="442476"/>
          </a:xfrm>
        </p:grpSpPr>
        <p:sp>
          <p:nvSpPr>
            <p:cNvPr name="Freeform 21" id="21"/>
            <p:cNvSpPr/>
            <p:nvPr/>
          </p:nvSpPr>
          <p:spPr>
            <a:xfrm flipH="false" flipV="false" rot="0">
              <a:off x="0" y="0"/>
              <a:ext cx="453389" cy="442476"/>
            </a:xfrm>
            <a:custGeom>
              <a:avLst/>
              <a:gdLst/>
              <a:ahLst/>
              <a:cxnLst/>
              <a:rect r="r" b="b" t="t" l="l"/>
              <a:pathLst>
                <a:path h="442476" w="453389">
                  <a:moveTo>
                    <a:pt x="72966" y="0"/>
                  </a:moveTo>
                  <a:lnTo>
                    <a:pt x="380423" y="0"/>
                  </a:lnTo>
                  <a:cubicBezTo>
                    <a:pt x="399775" y="0"/>
                    <a:pt x="418334" y="7687"/>
                    <a:pt x="432018" y="21371"/>
                  </a:cubicBezTo>
                  <a:cubicBezTo>
                    <a:pt x="445702" y="35055"/>
                    <a:pt x="453389" y="53614"/>
                    <a:pt x="453389" y="72966"/>
                  </a:cubicBezTo>
                  <a:lnTo>
                    <a:pt x="453389" y="369510"/>
                  </a:lnTo>
                  <a:cubicBezTo>
                    <a:pt x="453389" y="409808"/>
                    <a:pt x="420721" y="442476"/>
                    <a:pt x="380423" y="442476"/>
                  </a:cubicBezTo>
                  <a:lnTo>
                    <a:pt x="72966" y="442476"/>
                  </a:lnTo>
                  <a:cubicBezTo>
                    <a:pt x="53614" y="442476"/>
                    <a:pt x="35055" y="434788"/>
                    <a:pt x="21371" y="421105"/>
                  </a:cubicBezTo>
                  <a:cubicBezTo>
                    <a:pt x="7687" y="407421"/>
                    <a:pt x="0" y="388861"/>
                    <a:pt x="0" y="369510"/>
                  </a:cubicBezTo>
                  <a:lnTo>
                    <a:pt x="0" y="72966"/>
                  </a:lnTo>
                  <a:cubicBezTo>
                    <a:pt x="0" y="53614"/>
                    <a:pt x="7687" y="35055"/>
                    <a:pt x="21371" y="21371"/>
                  </a:cubicBezTo>
                  <a:cubicBezTo>
                    <a:pt x="35055" y="7687"/>
                    <a:pt x="53614" y="0"/>
                    <a:pt x="72966" y="0"/>
                  </a:cubicBezTo>
                  <a:close/>
                </a:path>
              </a:pathLst>
            </a:custGeom>
            <a:solidFill>
              <a:srgbClr val="FFFFFF"/>
            </a:solidFill>
            <a:ln w="85725" cap="rnd">
              <a:solidFill>
                <a:srgbClr val="E8D3BF"/>
              </a:solidFill>
              <a:prstDash val="solid"/>
              <a:round/>
            </a:ln>
          </p:spPr>
        </p:sp>
        <p:sp>
          <p:nvSpPr>
            <p:cNvPr name="TextBox 22" id="22"/>
            <p:cNvSpPr txBox="true"/>
            <p:nvPr/>
          </p:nvSpPr>
          <p:spPr>
            <a:xfrm>
              <a:off x="0" y="-57150"/>
              <a:ext cx="453389" cy="499626"/>
            </a:xfrm>
            <a:prstGeom prst="rect">
              <a:avLst/>
            </a:prstGeom>
          </p:spPr>
          <p:txBody>
            <a:bodyPr anchor="ctr" rtlCol="false" tIns="50800" lIns="50800" bIns="50800" rIns="50800"/>
            <a:lstStyle/>
            <a:p>
              <a:pPr algn="ctr">
                <a:lnSpc>
                  <a:spcPts val="4480"/>
                </a:lnSpc>
              </a:pPr>
            </a:p>
          </p:txBody>
        </p:sp>
      </p:grpSp>
      <p:grpSp>
        <p:nvGrpSpPr>
          <p:cNvPr name="Group 23" id="23"/>
          <p:cNvGrpSpPr/>
          <p:nvPr/>
        </p:nvGrpSpPr>
        <p:grpSpPr>
          <a:xfrm rot="2700000">
            <a:off x="10247125" y="3516412"/>
            <a:ext cx="1833041" cy="1833041"/>
            <a:chOff x="0" y="0"/>
            <a:chExt cx="2444055" cy="2444055"/>
          </a:xfrm>
        </p:grpSpPr>
        <p:grpSp>
          <p:nvGrpSpPr>
            <p:cNvPr name="Group 24" id="24"/>
            <p:cNvGrpSpPr>
              <a:grpSpLocks noChangeAspect="true"/>
            </p:cNvGrpSpPr>
            <p:nvPr/>
          </p:nvGrpSpPr>
          <p:grpSpPr>
            <a:xfrm rot="0">
              <a:off x="0" y="0"/>
              <a:ext cx="2444055" cy="2444055"/>
              <a:chOff x="0" y="0"/>
              <a:chExt cx="14400530" cy="14400530"/>
            </a:xfrm>
          </p:grpSpPr>
          <p:sp>
            <p:nvSpPr>
              <p:cNvPr name="Freeform 25" id="25"/>
              <p:cNvSpPr/>
              <p:nvPr/>
            </p:nvSpPr>
            <p:spPr>
              <a:xfrm flipH="false" flipV="false" rot="0">
                <a:off x="0" y="0"/>
                <a:ext cx="14400530" cy="14399261"/>
              </a:xfrm>
              <a:custGeom>
                <a:avLst/>
                <a:gdLst/>
                <a:ahLst/>
                <a:cxnLst/>
                <a:rect r="r" b="b" t="t" l="l"/>
                <a:pathLst>
                  <a:path h="14399261" w="14400530">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E8D3BF"/>
              </a:solidFill>
            </p:spPr>
          </p:sp>
        </p:grpSp>
        <p:grpSp>
          <p:nvGrpSpPr>
            <p:cNvPr name="Group 26" id="26"/>
            <p:cNvGrpSpPr/>
            <p:nvPr/>
          </p:nvGrpSpPr>
          <p:grpSpPr>
            <a:xfrm rot="0">
              <a:off x="299961" y="342043"/>
              <a:ext cx="1838045" cy="1838045"/>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p:spPr>
          </p:sp>
          <p:sp>
            <p:nvSpPr>
              <p:cNvPr name="TextBox 28" id="28"/>
              <p:cNvSpPr txBox="true"/>
              <p:nvPr/>
            </p:nvSpPr>
            <p:spPr>
              <a:xfrm>
                <a:off x="76200" y="19050"/>
                <a:ext cx="660400" cy="717550"/>
              </a:xfrm>
              <a:prstGeom prst="rect">
                <a:avLst/>
              </a:prstGeom>
            </p:spPr>
            <p:txBody>
              <a:bodyPr anchor="ctr" rtlCol="false" tIns="50800" lIns="50800" bIns="50800" rIns="50800"/>
              <a:lstStyle/>
              <a:p>
                <a:pPr algn="ctr">
                  <a:lnSpc>
                    <a:spcPts val="2800"/>
                  </a:lnSpc>
                </a:pPr>
              </a:p>
            </p:txBody>
          </p:sp>
        </p:grpSp>
      </p:grpSp>
      <p:grpSp>
        <p:nvGrpSpPr>
          <p:cNvPr name="Group 29" id="29"/>
          <p:cNvGrpSpPr/>
          <p:nvPr/>
        </p:nvGrpSpPr>
        <p:grpSpPr>
          <a:xfrm rot="0">
            <a:off x="13333496" y="5228815"/>
            <a:ext cx="3925804" cy="3831308"/>
            <a:chOff x="0" y="0"/>
            <a:chExt cx="453389" cy="442476"/>
          </a:xfrm>
        </p:grpSpPr>
        <p:sp>
          <p:nvSpPr>
            <p:cNvPr name="Freeform 30" id="30"/>
            <p:cNvSpPr/>
            <p:nvPr/>
          </p:nvSpPr>
          <p:spPr>
            <a:xfrm flipH="false" flipV="false" rot="0">
              <a:off x="0" y="0"/>
              <a:ext cx="453389" cy="442476"/>
            </a:xfrm>
            <a:custGeom>
              <a:avLst/>
              <a:gdLst/>
              <a:ahLst/>
              <a:cxnLst/>
              <a:rect r="r" b="b" t="t" l="l"/>
              <a:pathLst>
                <a:path h="442476" w="453389">
                  <a:moveTo>
                    <a:pt x="72966" y="0"/>
                  </a:moveTo>
                  <a:lnTo>
                    <a:pt x="380423" y="0"/>
                  </a:lnTo>
                  <a:cubicBezTo>
                    <a:pt x="399775" y="0"/>
                    <a:pt x="418334" y="7687"/>
                    <a:pt x="432018" y="21371"/>
                  </a:cubicBezTo>
                  <a:cubicBezTo>
                    <a:pt x="445702" y="35055"/>
                    <a:pt x="453389" y="53614"/>
                    <a:pt x="453389" y="72966"/>
                  </a:cubicBezTo>
                  <a:lnTo>
                    <a:pt x="453389" y="369510"/>
                  </a:lnTo>
                  <a:cubicBezTo>
                    <a:pt x="453389" y="409808"/>
                    <a:pt x="420721" y="442476"/>
                    <a:pt x="380423" y="442476"/>
                  </a:cubicBezTo>
                  <a:lnTo>
                    <a:pt x="72966" y="442476"/>
                  </a:lnTo>
                  <a:cubicBezTo>
                    <a:pt x="53614" y="442476"/>
                    <a:pt x="35055" y="434788"/>
                    <a:pt x="21371" y="421105"/>
                  </a:cubicBezTo>
                  <a:cubicBezTo>
                    <a:pt x="7687" y="407421"/>
                    <a:pt x="0" y="388861"/>
                    <a:pt x="0" y="369510"/>
                  </a:cubicBezTo>
                  <a:lnTo>
                    <a:pt x="0" y="72966"/>
                  </a:lnTo>
                  <a:cubicBezTo>
                    <a:pt x="0" y="53614"/>
                    <a:pt x="7687" y="35055"/>
                    <a:pt x="21371" y="21371"/>
                  </a:cubicBezTo>
                  <a:cubicBezTo>
                    <a:pt x="35055" y="7687"/>
                    <a:pt x="53614" y="0"/>
                    <a:pt x="72966" y="0"/>
                  </a:cubicBezTo>
                  <a:close/>
                </a:path>
              </a:pathLst>
            </a:custGeom>
            <a:solidFill>
              <a:srgbClr val="FFFFFF"/>
            </a:solidFill>
            <a:ln w="85725" cap="rnd">
              <a:solidFill>
                <a:srgbClr val="947158"/>
              </a:solidFill>
              <a:prstDash val="solid"/>
              <a:round/>
            </a:ln>
          </p:spPr>
        </p:sp>
        <p:sp>
          <p:nvSpPr>
            <p:cNvPr name="TextBox 31" id="31"/>
            <p:cNvSpPr txBox="true"/>
            <p:nvPr/>
          </p:nvSpPr>
          <p:spPr>
            <a:xfrm>
              <a:off x="0" y="-57150"/>
              <a:ext cx="453389" cy="499626"/>
            </a:xfrm>
            <a:prstGeom prst="rect">
              <a:avLst/>
            </a:prstGeom>
          </p:spPr>
          <p:txBody>
            <a:bodyPr anchor="ctr" rtlCol="false" tIns="50800" lIns="50800" bIns="50800" rIns="50800"/>
            <a:lstStyle/>
            <a:p>
              <a:pPr algn="ctr">
                <a:lnSpc>
                  <a:spcPts val="4480"/>
                </a:lnSpc>
              </a:pPr>
            </a:p>
          </p:txBody>
        </p:sp>
      </p:grpSp>
      <p:grpSp>
        <p:nvGrpSpPr>
          <p:cNvPr name="Group 32" id="32"/>
          <p:cNvGrpSpPr/>
          <p:nvPr/>
        </p:nvGrpSpPr>
        <p:grpSpPr>
          <a:xfrm rot="-2700000">
            <a:off x="14379878" y="3516412"/>
            <a:ext cx="1833041" cy="1833041"/>
            <a:chOff x="0" y="0"/>
            <a:chExt cx="2444055" cy="2444055"/>
          </a:xfrm>
        </p:grpSpPr>
        <p:grpSp>
          <p:nvGrpSpPr>
            <p:cNvPr name="Group 33" id="33"/>
            <p:cNvGrpSpPr>
              <a:grpSpLocks noChangeAspect="true"/>
            </p:cNvGrpSpPr>
            <p:nvPr/>
          </p:nvGrpSpPr>
          <p:grpSpPr>
            <a:xfrm rot="5400000">
              <a:off x="0" y="0"/>
              <a:ext cx="2444055" cy="2444055"/>
              <a:chOff x="0" y="0"/>
              <a:chExt cx="14400530" cy="14400530"/>
            </a:xfrm>
          </p:grpSpPr>
          <p:sp>
            <p:nvSpPr>
              <p:cNvPr name="Freeform 34" id="34"/>
              <p:cNvSpPr/>
              <p:nvPr/>
            </p:nvSpPr>
            <p:spPr>
              <a:xfrm flipH="false" flipV="false" rot="0">
                <a:off x="0" y="0"/>
                <a:ext cx="14400530" cy="14399261"/>
              </a:xfrm>
              <a:custGeom>
                <a:avLst/>
                <a:gdLst/>
                <a:ahLst/>
                <a:cxnLst/>
                <a:rect r="r" b="b" t="t" l="l"/>
                <a:pathLst>
                  <a:path h="14399261" w="14400530">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947158"/>
              </a:solidFill>
            </p:spPr>
          </p:sp>
        </p:grpSp>
        <p:grpSp>
          <p:nvGrpSpPr>
            <p:cNvPr name="Group 35" id="35"/>
            <p:cNvGrpSpPr/>
            <p:nvPr/>
          </p:nvGrpSpPr>
          <p:grpSpPr>
            <a:xfrm rot="0">
              <a:off x="283619" y="338366"/>
              <a:ext cx="1841722" cy="1841722"/>
              <a:chOff x="0" y="0"/>
              <a:chExt cx="812800" cy="812800"/>
            </a:xfrm>
          </p:grpSpPr>
          <p:sp>
            <p:nvSpPr>
              <p:cNvPr name="Freeform 36" id="3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p:spPr>
          </p:sp>
          <p:sp>
            <p:nvSpPr>
              <p:cNvPr name="TextBox 37" id="37"/>
              <p:cNvSpPr txBox="true"/>
              <p:nvPr/>
            </p:nvSpPr>
            <p:spPr>
              <a:xfrm>
                <a:off x="76200" y="19050"/>
                <a:ext cx="660400" cy="717550"/>
              </a:xfrm>
              <a:prstGeom prst="rect">
                <a:avLst/>
              </a:prstGeom>
            </p:spPr>
            <p:txBody>
              <a:bodyPr anchor="ctr" rtlCol="false" tIns="50800" lIns="50800" bIns="50800" rIns="50800"/>
              <a:lstStyle/>
              <a:p>
                <a:pPr algn="ctr">
                  <a:lnSpc>
                    <a:spcPts val="2800"/>
                  </a:lnSpc>
                </a:pPr>
              </a:p>
            </p:txBody>
          </p:sp>
        </p:grpSp>
      </p:grpSp>
      <p:sp>
        <p:nvSpPr>
          <p:cNvPr name="Freeform 38" id="38"/>
          <p:cNvSpPr/>
          <p:nvPr/>
        </p:nvSpPr>
        <p:spPr>
          <a:xfrm flipH="false" flipV="false" rot="0">
            <a:off x="6679790" y="4130268"/>
            <a:ext cx="859221" cy="698313"/>
          </a:xfrm>
          <a:custGeom>
            <a:avLst/>
            <a:gdLst/>
            <a:ahLst/>
            <a:cxnLst/>
            <a:rect r="r" b="b" t="t" l="l"/>
            <a:pathLst>
              <a:path h="698313" w="859221">
                <a:moveTo>
                  <a:pt x="0" y="0"/>
                </a:moveTo>
                <a:lnTo>
                  <a:pt x="859221" y="0"/>
                </a:lnTo>
                <a:lnTo>
                  <a:pt x="859221" y="698313"/>
                </a:lnTo>
                <a:lnTo>
                  <a:pt x="0" y="6983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9" id="39"/>
          <p:cNvSpPr/>
          <p:nvPr/>
        </p:nvSpPr>
        <p:spPr>
          <a:xfrm flipH="false" flipV="false" rot="0">
            <a:off x="10734405" y="4017132"/>
            <a:ext cx="858482" cy="783559"/>
          </a:xfrm>
          <a:custGeom>
            <a:avLst/>
            <a:gdLst/>
            <a:ahLst/>
            <a:cxnLst/>
            <a:rect r="r" b="b" t="t" l="l"/>
            <a:pathLst>
              <a:path h="783559" w="858482">
                <a:moveTo>
                  <a:pt x="0" y="0"/>
                </a:moveTo>
                <a:lnTo>
                  <a:pt x="858482" y="0"/>
                </a:lnTo>
                <a:lnTo>
                  <a:pt x="858482" y="783560"/>
                </a:lnTo>
                <a:lnTo>
                  <a:pt x="0" y="78356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0" id="40"/>
          <p:cNvSpPr/>
          <p:nvPr/>
        </p:nvSpPr>
        <p:spPr>
          <a:xfrm flipH="false" flipV="false" rot="0">
            <a:off x="2566557" y="4038291"/>
            <a:ext cx="850089" cy="850089"/>
          </a:xfrm>
          <a:custGeom>
            <a:avLst/>
            <a:gdLst/>
            <a:ahLst/>
            <a:cxnLst/>
            <a:rect r="r" b="b" t="t" l="l"/>
            <a:pathLst>
              <a:path h="850089" w="850089">
                <a:moveTo>
                  <a:pt x="0" y="0"/>
                </a:moveTo>
                <a:lnTo>
                  <a:pt x="850089" y="0"/>
                </a:lnTo>
                <a:lnTo>
                  <a:pt x="850089" y="850089"/>
                </a:lnTo>
                <a:lnTo>
                  <a:pt x="0" y="85008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41" id="41"/>
          <p:cNvSpPr/>
          <p:nvPr/>
        </p:nvSpPr>
        <p:spPr>
          <a:xfrm flipH="false" flipV="false" rot="0">
            <a:off x="14919429" y="4038291"/>
            <a:ext cx="753937" cy="882267"/>
          </a:xfrm>
          <a:custGeom>
            <a:avLst/>
            <a:gdLst/>
            <a:ahLst/>
            <a:cxnLst/>
            <a:rect r="r" b="b" t="t" l="l"/>
            <a:pathLst>
              <a:path h="882267" w="753937">
                <a:moveTo>
                  <a:pt x="0" y="0"/>
                </a:moveTo>
                <a:lnTo>
                  <a:pt x="753938" y="0"/>
                </a:lnTo>
                <a:lnTo>
                  <a:pt x="753938" y="882267"/>
                </a:lnTo>
                <a:lnTo>
                  <a:pt x="0" y="882267"/>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42" id="42"/>
          <p:cNvSpPr txBox="true"/>
          <p:nvPr/>
        </p:nvSpPr>
        <p:spPr>
          <a:xfrm rot="0">
            <a:off x="1028700" y="1891614"/>
            <a:ext cx="16230600" cy="1053579"/>
          </a:xfrm>
          <a:prstGeom prst="rect">
            <a:avLst/>
          </a:prstGeom>
        </p:spPr>
        <p:txBody>
          <a:bodyPr anchor="t" rtlCol="false" tIns="0" lIns="0" bIns="0" rIns="0">
            <a:spAutoFit/>
          </a:bodyPr>
          <a:lstStyle/>
          <a:p>
            <a:pPr algn="ctr">
              <a:lnSpc>
                <a:spcPts val="8003"/>
              </a:lnSpc>
            </a:pPr>
            <a:r>
              <a:rPr lang="en-US" b="true" sz="7769" spc="248">
                <a:solidFill>
                  <a:srgbClr val="3D2917"/>
                </a:solidFill>
                <a:latin typeface="Monterchi Serif Bold"/>
                <a:ea typeface="Monterchi Serif Bold"/>
                <a:cs typeface="Monterchi Serif Bold"/>
                <a:sym typeface="Monterchi Serif Bold"/>
              </a:rPr>
              <a:t>PROPUESTA DE MARKETING</a:t>
            </a:r>
          </a:p>
        </p:txBody>
      </p:sp>
      <p:sp>
        <p:nvSpPr>
          <p:cNvPr name="TextBox 43" id="43"/>
          <p:cNvSpPr txBox="true"/>
          <p:nvPr/>
        </p:nvSpPr>
        <p:spPr>
          <a:xfrm rot="0">
            <a:off x="1695446" y="5906253"/>
            <a:ext cx="3246266" cy="438785"/>
          </a:xfrm>
          <a:prstGeom prst="rect">
            <a:avLst/>
          </a:prstGeom>
        </p:spPr>
        <p:txBody>
          <a:bodyPr anchor="t" rtlCol="false" tIns="0" lIns="0" bIns="0" rIns="0">
            <a:spAutoFit/>
          </a:bodyPr>
          <a:lstStyle/>
          <a:p>
            <a:pPr algn="l">
              <a:lnSpc>
                <a:spcPts val="3640"/>
              </a:lnSpc>
              <a:spcBef>
                <a:spcPct val="0"/>
              </a:spcBef>
            </a:pPr>
            <a:r>
              <a:rPr lang="en-US" b="true" sz="2600" spc="-59">
                <a:solidFill>
                  <a:srgbClr val="3D2917"/>
                </a:solidFill>
                <a:latin typeface="Source Sans Pro Bold"/>
                <a:ea typeface="Source Sans Pro Bold"/>
                <a:cs typeface="Source Sans Pro Bold"/>
                <a:sym typeface="Source Sans Pro Bold"/>
              </a:rPr>
              <a:t>01. Investigación</a:t>
            </a:r>
          </a:p>
        </p:txBody>
      </p:sp>
      <p:sp>
        <p:nvSpPr>
          <p:cNvPr name="TextBox 44" id="44"/>
          <p:cNvSpPr txBox="true"/>
          <p:nvPr/>
        </p:nvSpPr>
        <p:spPr>
          <a:xfrm rot="0">
            <a:off x="1695446" y="6560302"/>
            <a:ext cx="2651024" cy="1864588"/>
          </a:xfrm>
          <a:prstGeom prst="rect">
            <a:avLst/>
          </a:prstGeom>
        </p:spPr>
        <p:txBody>
          <a:bodyPr anchor="t" rtlCol="false" tIns="0" lIns="0" bIns="0" rIns="0">
            <a:spAutoFit/>
          </a:bodyPr>
          <a:lstStyle/>
          <a:p>
            <a:pPr algn="l">
              <a:lnSpc>
                <a:spcPts val="2488"/>
              </a:lnSpc>
            </a:pPr>
            <a:r>
              <a:rPr lang="en-US" sz="1870">
                <a:solidFill>
                  <a:srgbClr val="3D2917"/>
                </a:solidFill>
                <a:latin typeface="Source Serif Pro"/>
                <a:ea typeface="Source Serif Pro"/>
                <a:cs typeface="Source Serif Pro"/>
                <a:sym typeface="Source Serif Pro"/>
              </a:rPr>
              <a:t>Lorem ipsum dolor sit amet, consectetur adipiscing elit, sed do eiusmod tempor incididunt ut labore et dolore magna aliqua.</a:t>
            </a:r>
          </a:p>
        </p:txBody>
      </p:sp>
      <p:sp>
        <p:nvSpPr>
          <p:cNvPr name="TextBox 45" id="45"/>
          <p:cNvSpPr txBox="true"/>
          <p:nvPr/>
        </p:nvSpPr>
        <p:spPr>
          <a:xfrm rot="0">
            <a:off x="9867490" y="5906253"/>
            <a:ext cx="3259058" cy="438785"/>
          </a:xfrm>
          <a:prstGeom prst="rect">
            <a:avLst/>
          </a:prstGeom>
        </p:spPr>
        <p:txBody>
          <a:bodyPr anchor="t" rtlCol="false" tIns="0" lIns="0" bIns="0" rIns="0">
            <a:spAutoFit/>
          </a:bodyPr>
          <a:lstStyle/>
          <a:p>
            <a:pPr algn="l">
              <a:lnSpc>
                <a:spcPts val="3640"/>
              </a:lnSpc>
              <a:spcBef>
                <a:spcPct val="0"/>
              </a:spcBef>
            </a:pPr>
            <a:r>
              <a:rPr lang="en-US" b="true" sz="2600" spc="-59">
                <a:solidFill>
                  <a:srgbClr val="3D2917"/>
                </a:solidFill>
                <a:latin typeface="Source Sans Pro Bold"/>
                <a:ea typeface="Source Sans Pro Bold"/>
                <a:cs typeface="Source Sans Pro Bold"/>
                <a:sym typeface="Source Sans Pro Bold"/>
              </a:rPr>
              <a:t>03. Objetivos</a:t>
            </a:r>
          </a:p>
        </p:txBody>
      </p:sp>
      <p:sp>
        <p:nvSpPr>
          <p:cNvPr name="TextBox 46" id="46"/>
          <p:cNvSpPr txBox="true"/>
          <p:nvPr/>
        </p:nvSpPr>
        <p:spPr>
          <a:xfrm rot="0">
            <a:off x="9867490" y="6560302"/>
            <a:ext cx="2651024" cy="1864588"/>
          </a:xfrm>
          <a:prstGeom prst="rect">
            <a:avLst/>
          </a:prstGeom>
        </p:spPr>
        <p:txBody>
          <a:bodyPr anchor="t" rtlCol="false" tIns="0" lIns="0" bIns="0" rIns="0">
            <a:spAutoFit/>
          </a:bodyPr>
          <a:lstStyle/>
          <a:p>
            <a:pPr algn="l">
              <a:lnSpc>
                <a:spcPts val="2488"/>
              </a:lnSpc>
            </a:pPr>
            <a:r>
              <a:rPr lang="en-US" sz="1870">
                <a:solidFill>
                  <a:srgbClr val="3D2917"/>
                </a:solidFill>
                <a:latin typeface="Source Serif Pro"/>
                <a:ea typeface="Source Serif Pro"/>
                <a:cs typeface="Source Serif Pro"/>
                <a:sym typeface="Source Serif Pro"/>
              </a:rPr>
              <a:t>Lorem ipsum dolor sit amet, consectetur adipiscing elit, sed do eiusmod tempor incididunt ut labore et dolore magna aliqua.</a:t>
            </a:r>
          </a:p>
        </p:txBody>
      </p:sp>
      <p:sp>
        <p:nvSpPr>
          <p:cNvPr name="TextBox 47" id="47"/>
          <p:cNvSpPr txBox="true"/>
          <p:nvPr/>
        </p:nvSpPr>
        <p:spPr>
          <a:xfrm rot="0">
            <a:off x="5749691" y="5906253"/>
            <a:ext cx="3259058" cy="438785"/>
          </a:xfrm>
          <a:prstGeom prst="rect">
            <a:avLst/>
          </a:prstGeom>
        </p:spPr>
        <p:txBody>
          <a:bodyPr anchor="t" rtlCol="false" tIns="0" lIns="0" bIns="0" rIns="0">
            <a:spAutoFit/>
          </a:bodyPr>
          <a:lstStyle/>
          <a:p>
            <a:pPr algn="l">
              <a:lnSpc>
                <a:spcPts val="3640"/>
              </a:lnSpc>
              <a:spcBef>
                <a:spcPct val="0"/>
              </a:spcBef>
            </a:pPr>
            <a:r>
              <a:rPr lang="en-US" b="true" sz="2600" spc="-59">
                <a:solidFill>
                  <a:srgbClr val="3D2917"/>
                </a:solidFill>
                <a:latin typeface="Source Sans Pro Bold"/>
                <a:ea typeface="Source Sans Pro Bold"/>
                <a:cs typeface="Source Sans Pro Bold"/>
                <a:sym typeface="Source Sans Pro Bold"/>
              </a:rPr>
              <a:t>02. El equipo</a:t>
            </a:r>
          </a:p>
        </p:txBody>
      </p:sp>
      <p:sp>
        <p:nvSpPr>
          <p:cNvPr name="TextBox 48" id="48"/>
          <p:cNvSpPr txBox="true"/>
          <p:nvPr/>
        </p:nvSpPr>
        <p:spPr>
          <a:xfrm rot="0">
            <a:off x="5749691" y="6560302"/>
            <a:ext cx="2651024" cy="1864588"/>
          </a:xfrm>
          <a:prstGeom prst="rect">
            <a:avLst/>
          </a:prstGeom>
        </p:spPr>
        <p:txBody>
          <a:bodyPr anchor="t" rtlCol="false" tIns="0" lIns="0" bIns="0" rIns="0">
            <a:spAutoFit/>
          </a:bodyPr>
          <a:lstStyle/>
          <a:p>
            <a:pPr algn="l">
              <a:lnSpc>
                <a:spcPts val="2488"/>
              </a:lnSpc>
            </a:pPr>
            <a:r>
              <a:rPr lang="en-US" sz="1870">
                <a:solidFill>
                  <a:srgbClr val="3D2917"/>
                </a:solidFill>
                <a:latin typeface="Source Serif Pro"/>
                <a:ea typeface="Source Serif Pro"/>
                <a:cs typeface="Source Serif Pro"/>
                <a:sym typeface="Source Serif Pro"/>
              </a:rPr>
              <a:t>Lorem ipsum dolor sit amet, consectetur adipiscing elit, sed do eiusmod tempor incididunt ut labore et dolore magna aliqua.</a:t>
            </a:r>
          </a:p>
        </p:txBody>
      </p:sp>
      <p:sp>
        <p:nvSpPr>
          <p:cNvPr name="TextBox 49" id="49"/>
          <p:cNvSpPr txBox="true"/>
          <p:nvPr/>
        </p:nvSpPr>
        <p:spPr>
          <a:xfrm rot="0">
            <a:off x="13919988" y="5906253"/>
            <a:ext cx="3339312" cy="438785"/>
          </a:xfrm>
          <a:prstGeom prst="rect">
            <a:avLst/>
          </a:prstGeom>
        </p:spPr>
        <p:txBody>
          <a:bodyPr anchor="t" rtlCol="false" tIns="0" lIns="0" bIns="0" rIns="0">
            <a:spAutoFit/>
          </a:bodyPr>
          <a:lstStyle/>
          <a:p>
            <a:pPr algn="l">
              <a:lnSpc>
                <a:spcPts val="3640"/>
              </a:lnSpc>
              <a:spcBef>
                <a:spcPct val="0"/>
              </a:spcBef>
            </a:pPr>
            <a:r>
              <a:rPr lang="en-US" b="true" sz="2600" spc="-59">
                <a:solidFill>
                  <a:srgbClr val="3D2917"/>
                </a:solidFill>
                <a:latin typeface="Source Sans Pro Bold"/>
                <a:ea typeface="Source Sans Pro Bold"/>
                <a:cs typeface="Source Sans Pro Bold"/>
                <a:sym typeface="Source Sans Pro Bold"/>
              </a:rPr>
              <a:t>04. Logros</a:t>
            </a:r>
          </a:p>
        </p:txBody>
      </p:sp>
      <p:sp>
        <p:nvSpPr>
          <p:cNvPr name="TextBox 50" id="50"/>
          <p:cNvSpPr txBox="true"/>
          <p:nvPr/>
        </p:nvSpPr>
        <p:spPr>
          <a:xfrm rot="0">
            <a:off x="13919988" y="6560302"/>
            <a:ext cx="2651024" cy="1864588"/>
          </a:xfrm>
          <a:prstGeom prst="rect">
            <a:avLst/>
          </a:prstGeom>
        </p:spPr>
        <p:txBody>
          <a:bodyPr anchor="t" rtlCol="false" tIns="0" lIns="0" bIns="0" rIns="0">
            <a:spAutoFit/>
          </a:bodyPr>
          <a:lstStyle/>
          <a:p>
            <a:pPr algn="l">
              <a:lnSpc>
                <a:spcPts val="2488"/>
              </a:lnSpc>
            </a:pPr>
            <a:r>
              <a:rPr lang="en-US" sz="1870">
                <a:solidFill>
                  <a:srgbClr val="3D2917"/>
                </a:solidFill>
                <a:latin typeface="Source Serif Pro"/>
                <a:ea typeface="Source Serif Pro"/>
                <a:cs typeface="Source Serif Pro"/>
                <a:sym typeface="Source Serif Pro"/>
              </a:rPr>
              <a:t>Lorem ipsum dolor sit amet, consectetur adipiscing elit, sed do eiusmod tempor incididunt ut labore et dolore magna aliqua.</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818652">
            <a:off x="-1504697" y="1654042"/>
            <a:ext cx="9400422" cy="9722890"/>
          </a:xfrm>
          <a:custGeom>
            <a:avLst/>
            <a:gdLst/>
            <a:ahLst/>
            <a:cxnLst/>
            <a:rect r="r" b="b" t="t" l="l"/>
            <a:pathLst>
              <a:path h="9722890" w="9400422">
                <a:moveTo>
                  <a:pt x="0" y="0"/>
                </a:moveTo>
                <a:lnTo>
                  <a:pt x="9400422" y="0"/>
                </a:lnTo>
                <a:lnTo>
                  <a:pt x="9400422" y="9722890"/>
                </a:lnTo>
                <a:lnTo>
                  <a:pt x="0" y="9722890"/>
                </a:lnTo>
                <a:lnTo>
                  <a:pt x="0" y="0"/>
                </a:lnTo>
                <a:close/>
              </a:path>
            </a:pathLst>
          </a:custGeom>
          <a:blipFill>
            <a:blip r:embed="rId2">
              <a:alphaModFix amt="8999"/>
            </a:blip>
            <a:stretch>
              <a:fillRect l="0" t="0" r="0" b="0"/>
            </a:stretch>
          </a:blipFill>
        </p:spPr>
      </p:sp>
      <p:sp>
        <p:nvSpPr>
          <p:cNvPr name="Freeform 3" id="3"/>
          <p:cNvSpPr/>
          <p:nvPr/>
        </p:nvSpPr>
        <p:spPr>
          <a:xfrm flipH="false" flipV="false" rot="10263764">
            <a:off x="10218894" y="-1404715"/>
            <a:ext cx="9400422" cy="9722890"/>
          </a:xfrm>
          <a:custGeom>
            <a:avLst/>
            <a:gdLst/>
            <a:ahLst/>
            <a:cxnLst/>
            <a:rect r="r" b="b" t="t" l="l"/>
            <a:pathLst>
              <a:path h="9722890" w="9400422">
                <a:moveTo>
                  <a:pt x="0" y="0"/>
                </a:moveTo>
                <a:lnTo>
                  <a:pt x="9400422" y="0"/>
                </a:lnTo>
                <a:lnTo>
                  <a:pt x="9400422" y="9722889"/>
                </a:lnTo>
                <a:lnTo>
                  <a:pt x="0" y="9722889"/>
                </a:lnTo>
                <a:lnTo>
                  <a:pt x="0" y="0"/>
                </a:lnTo>
                <a:close/>
              </a:path>
            </a:pathLst>
          </a:custGeom>
          <a:blipFill>
            <a:blip r:embed="rId2">
              <a:alphaModFix amt="8999"/>
            </a:blip>
            <a:stretch>
              <a:fillRect l="0" t="0" r="0" b="0"/>
            </a:stretch>
          </a:blipFill>
        </p:spPr>
      </p:sp>
      <p:sp>
        <p:nvSpPr>
          <p:cNvPr name="TextBox 4" id="4"/>
          <p:cNvSpPr txBox="true"/>
          <p:nvPr/>
        </p:nvSpPr>
        <p:spPr>
          <a:xfrm rot="0">
            <a:off x="2363460" y="1632130"/>
            <a:ext cx="13561080" cy="1343025"/>
          </a:xfrm>
          <a:prstGeom prst="rect">
            <a:avLst/>
          </a:prstGeom>
        </p:spPr>
        <p:txBody>
          <a:bodyPr anchor="t" rtlCol="false" tIns="0" lIns="0" bIns="0" rIns="0">
            <a:spAutoFit/>
          </a:bodyPr>
          <a:lstStyle/>
          <a:p>
            <a:pPr algn="ctr">
              <a:lnSpc>
                <a:spcPts val="10656"/>
              </a:lnSpc>
            </a:pPr>
            <a:r>
              <a:rPr lang="en-US" b="true" sz="8880">
                <a:solidFill>
                  <a:srgbClr val="3D2917"/>
                </a:solidFill>
                <a:latin typeface="Monterchi Serif Bold"/>
                <a:ea typeface="Monterchi Serif Bold"/>
                <a:cs typeface="Monterchi Serif Bold"/>
                <a:sym typeface="Monterchi Serif Bold"/>
              </a:rPr>
              <a:t>PRESUPUESTO</a:t>
            </a:r>
          </a:p>
        </p:txBody>
      </p:sp>
      <p:graphicFrame>
        <p:nvGraphicFramePr>
          <p:cNvPr name="Table 5" id="5"/>
          <p:cNvGraphicFramePr>
            <a:graphicFrameLocks noGrp="true"/>
          </p:cNvGraphicFramePr>
          <p:nvPr/>
        </p:nvGraphicFramePr>
        <p:xfrm>
          <a:off x="1042988" y="3101597"/>
          <a:ext cx="16202025" cy="5785398"/>
        </p:xfrm>
        <a:graphic>
          <a:graphicData uri="http://schemas.openxmlformats.org/drawingml/2006/table">
            <a:tbl>
              <a:tblPr/>
              <a:tblGrid>
                <a:gridCol w="4050506"/>
                <a:gridCol w="4050506"/>
                <a:gridCol w="4050506"/>
                <a:gridCol w="4050506"/>
              </a:tblGrid>
              <a:tr h="801419">
                <a:tc>
                  <a:txBody>
                    <a:bodyPr anchor="t" rtlCol="false"/>
                    <a:lstStyle/>
                    <a:p>
                      <a:pPr algn="ctr">
                        <a:lnSpc>
                          <a:spcPts val="2799"/>
                        </a:lnSpc>
                        <a:defRPr/>
                      </a:pPr>
                      <a:r>
                        <a:rPr lang="en-US" b="true" sz="1999" spc="185">
                          <a:solidFill>
                            <a:srgbClr val="FFFFFF"/>
                          </a:solidFill>
                          <a:latin typeface="Source Sans Pro Bold"/>
                          <a:ea typeface="Source Sans Pro Bold"/>
                          <a:cs typeface="Source Sans Pro Bold"/>
                          <a:sym typeface="Source Sans Pro Bold"/>
                        </a:rPr>
                        <a:t>PROYECTO</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947158"/>
                    </a:solidFill>
                  </a:tcPr>
                </a:tc>
                <a:tc>
                  <a:txBody>
                    <a:bodyPr anchor="t" rtlCol="false"/>
                    <a:lstStyle/>
                    <a:p>
                      <a:pPr algn="ctr">
                        <a:lnSpc>
                          <a:spcPts val="2939"/>
                        </a:lnSpc>
                        <a:defRPr/>
                      </a:pPr>
                      <a:r>
                        <a:rPr lang="en-US" b="true" sz="2099" spc="195">
                          <a:solidFill>
                            <a:srgbClr val="3D2917"/>
                          </a:solidFill>
                          <a:latin typeface="Source Sans Pro Bold"/>
                          <a:ea typeface="Source Sans Pro Bold"/>
                          <a:cs typeface="Source Sans Pro Bold"/>
                          <a:sym typeface="Source Sans Pro Bold"/>
                        </a:rPr>
                        <a:t>COSTE</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E8D3BF"/>
                    </a:solidFill>
                  </a:tcPr>
                </a:tc>
                <a:tc>
                  <a:txBody>
                    <a:bodyPr anchor="t" rtlCol="false"/>
                    <a:lstStyle/>
                    <a:p>
                      <a:pPr algn="ctr">
                        <a:lnSpc>
                          <a:spcPts val="2939"/>
                        </a:lnSpc>
                        <a:defRPr/>
                      </a:pPr>
                      <a:r>
                        <a:rPr lang="en-US" b="true" sz="2099" spc="195">
                          <a:solidFill>
                            <a:srgbClr val="3D2917"/>
                          </a:solidFill>
                          <a:latin typeface="Source Sans Pro Bold"/>
                          <a:ea typeface="Source Sans Pro Bold"/>
                          <a:cs typeface="Source Sans Pro Bold"/>
                          <a:sym typeface="Source Sans Pro Bold"/>
                        </a:rPr>
                        <a:t>BENEFICIOS</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E8D3BF"/>
                    </a:solidFill>
                  </a:tcPr>
                </a:tc>
                <a:tc>
                  <a:txBody>
                    <a:bodyPr anchor="t" rtlCol="false"/>
                    <a:lstStyle/>
                    <a:p>
                      <a:pPr algn="ctr">
                        <a:lnSpc>
                          <a:spcPts val="2939"/>
                        </a:lnSpc>
                        <a:defRPr/>
                      </a:pPr>
                      <a:r>
                        <a:rPr lang="en-US" b="true" sz="2099" spc="195">
                          <a:solidFill>
                            <a:srgbClr val="3D2917"/>
                          </a:solidFill>
                          <a:latin typeface="Source Sans Pro Bold"/>
                          <a:ea typeface="Source Sans Pro Bold"/>
                          <a:cs typeface="Source Sans Pro Bold"/>
                          <a:sym typeface="Source Sans Pro Bold"/>
                        </a:rPr>
                        <a:t>GANANCIAS</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E8D3BF"/>
                    </a:solidFill>
                  </a:tcPr>
                </a:tc>
              </a:tr>
              <a:tr h="980062">
                <a:tc>
                  <a:txBody>
                    <a:bodyPr anchor="t" rtlCol="false"/>
                    <a:lstStyle/>
                    <a:p>
                      <a:pPr algn="ctr">
                        <a:lnSpc>
                          <a:spcPts val="2659"/>
                        </a:lnSpc>
                        <a:defRPr/>
                      </a:pPr>
                      <a:r>
                        <a:rPr lang="en-US" sz="1899">
                          <a:solidFill>
                            <a:srgbClr val="FFFFFF"/>
                          </a:solidFill>
                          <a:latin typeface="Source Serif Pro"/>
                          <a:ea typeface="Source Serif Pro"/>
                          <a:cs typeface="Source Serif Pro"/>
                          <a:sym typeface="Source Serif Pro"/>
                        </a:rPr>
                        <a:t>Nombre del proyecto</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947158"/>
                    </a:solidFill>
                  </a:tcPr>
                </a:tc>
                <a:tc>
                  <a:txBody>
                    <a:bodyPr anchor="t" rtlCol="false"/>
                    <a:lstStyle/>
                    <a:p>
                      <a:pPr algn="ctr">
                        <a:lnSpc>
                          <a:spcPts val="2659"/>
                        </a:lnSpc>
                        <a:defRPr/>
                      </a:pPr>
                      <a:r>
                        <a:rPr lang="en-US" sz="1899">
                          <a:solidFill>
                            <a:srgbClr val="3D2917"/>
                          </a:solidFill>
                          <a:latin typeface="Source Serif Pro"/>
                          <a:ea typeface="Source Serif Pro"/>
                          <a:cs typeface="Source Serif Pro"/>
                          <a:sym typeface="Source Serif Pro"/>
                        </a:rPr>
                        <a:t>Coste del proyecto</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FFFFFF"/>
                    </a:solidFill>
                  </a:tcPr>
                </a:tc>
                <a:tc>
                  <a:txBody>
                    <a:bodyPr anchor="t" rtlCol="false"/>
                    <a:lstStyle/>
                    <a:p>
                      <a:pPr algn="ctr">
                        <a:lnSpc>
                          <a:spcPts val="2659"/>
                        </a:lnSpc>
                        <a:defRPr/>
                      </a:pPr>
                      <a:r>
                        <a:rPr lang="en-US" sz="1899">
                          <a:solidFill>
                            <a:srgbClr val="3D2917"/>
                          </a:solidFill>
                          <a:latin typeface="Source Serif Pro"/>
                          <a:ea typeface="Source Serif Pro"/>
                          <a:cs typeface="Source Serif Pro"/>
                          <a:sym typeface="Source Serif Pro"/>
                        </a:rPr>
                        <a:t>Beneficios del proyecto</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FFFFFF"/>
                    </a:solidFill>
                  </a:tcPr>
                </a:tc>
                <a:tc>
                  <a:txBody>
                    <a:bodyPr anchor="t" rtlCol="false"/>
                    <a:lstStyle/>
                    <a:p>
                      <a:pPr algn="ctr">
                        <a:lnSpc>
                          <a:spcPts val="2659"/>
                        </a:lnSpc>
                        <a:defRPr/>
                      </a:pPr>
                      <a:r>
                        <a:rPr lang="en-US" sz="1899">
                          <a:solidFill>
                            <a:srgbClr val="3D2917"/>
                          </a:solidFill>
                          <a:latin typeface="Source Serif Pro"/>
                          <a:ea typeface="Source Serif Pro"/>
                          <a:cs typeface="Source Serif Pro"/>
                          <a:sym typeface="Source Serif Pro"/>
                        </a:rPr>
                        <a:t>Ganancias del proyecto</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FFFFFF"/>
                    </a:solidFill>
                  </a:tcPr>
                </a:tc>
              </a:tr>
              <a:tr h="980062">
                <a:tc>
                  <a:txBody>
                    <a:bodyPr anchor="t" rtlCol="false"/>
                    <a:lstStyle/>
                    <a:p>
                      <a:pPr algn="ctr">
                        <a:lnSpc>
                          <a:spcPts val="2659"/>
                        </a:lnSpc>
                        <a:defRPr/>
                      </a:pPr>
                      <a:r>
                        <a:rPr lang="en-US" sz="1899">
                          <a:solidFill>
                            <a:srgbClr val="FFFFFF"/>
                          </a:solidFill>
                          <a:latin typeface="Source Serif Pro"/>
                          <a:ea typeface="Source Serif Pro"/>
                          <a:cs typeface="Source Serif Pro"/>
                          <a:sym typeface="Source Serif Pro"/>
                        </a:rPr>
                        <a:t>Nombre del proyecto</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947158"/>
                    </a:solidFill>
                  </a:tcPr>
                </a:tc>
                <a:tc>
                  <a:txBody>
                    <a:bodyPr anchor="t" rtlCol="false"/>
                    <a:lstStyle/>
                    <a:p>
                      <a:pPr algn="ctr">
                        <a:lnSpc>
                          <a:spcPts val="2659"/>
                        </a:lnSpc>
                        <a:defRPr/>
                      </a:pPr>
                      <a:r>
                        <a:rPr lang="en-US" sz="1899">
                          <a:solidFill>
                            <a:srgbClr val="3D2917"/>
                          </a:solidFill>
                          <a:latin typeface="Source Serif Pro"/>
                          <a:ea typeface="Source Serif Pro"/>
                          <a:cs typeface="Source Serif Pro"/>
                          <a:sym typeface="Source Serif Pro"/>
                        </a:rPr>
                        <a:t>Coste del proyecto</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FFFFFF"/>
                    </a:solidFill>
                  </a:tcPr>
                </a:tc>
                <a:tc>
                  <a:txBody>
                    <a:bodyPr anchor="t" rtlCol="false"/>
                    <a:lstStyle/>
                    <a:p>
                      <a:pPr algn="ctr">
                        <a:lnSpc>
                          <a:spcPts val="2659"/>
                        </a:lnSpc>
                        <a:defRPr/>
                      </a:pPr>
                      <a:r>
                        <a:rPr lang="en-US" sz="1899">
                          <a:solidFill>
                            <a:srgbClr val="3D2917"/>
                          </a:solidFill>
                          <a:latin typeface="Source Serif Pro"/>
                          <a:ea typeface="Source Serif Pro"/>
                          <a:cs typeface="Source Serif Pro"/>
                          <a:sym typeface="Source Serif Pro"/>
                        </a:rPr>
                        <a:t>Beneficios del proyecto</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FFFFFF"/>
                    </a:solidFill>
                  </a:tcPr>
                </a:tc>
                <a:tc>
                  <a:txBody>
                    <a:bodyPr anchor="t" rtlCol="false"/>
                    <a:lstStyle/>
                    <a:p>
                      <a:pPr algn="ctr">
                        <a:lnSpc>
                          <a:spcPts val="2659"/>
                        </a:lnSpc>
                        <a:defRPr/>
                      </a:pPr>
                      <a:r>
                        <a:rPr lang="en-US" sz="1899">
                          <a:solidFill>
                            <a:srgbClr val="3D2917"/>
                          </a:solidFill>
                          <a:latin typeface="Source Serif Pro"/>
                          <a:ea typeface="Source Serif Pro"/>
                          <a:cs typeface="Source Serif Pro"/>
                          <a:sym typeface="Source Serif Pro"/>
                        </a:rPr>
                        <a:t>Ganancias del proyecto</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FFFFFF"/>
                    </a:solidFill>
                  </a:tcPr>
                </a:tc>
              </a:tr>
              <a:tr h="980062">
                <a:tc>
                  <a:txBody>
                    <a:bodyPr anchor="t" rtlCol="false"/>
                    <a:lstStyle/>
                    <a:p>
                      <a:pPr algn="ctr">
                        <a:lnSpc>
                          <a:spcPts val="2659"/>
                        </a:lnSpc>
                        <a:defRPr/>
                      </a:pPr>
                      <a:r>
                        <a:rPr lang="en-US" sz="1899">
                          <a:solidFill>
                            <a:srgbClr val="FFFFFF"/>
                          </a:solidFill>
                          <a:latin typeface="Source Serif Pro"/>
                          <a:ea typeface="Source Serif Pro"/>
                          <a:cs typeface="Source Serif Pro"/>
                          <a:sym typeface="Source Serif Pro"/>
                        </a:rPr>
                        <a:t>Nombre del proyecto</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947158"/>
                    </a:solidFill>
                  </a:tcPr>
                </a:tc>
                <a:tc>
                  <a:txBody>
                    <a:bodyPr anchor="t" rtlCol="false"/>
                    <a:lstStyle/>
                    <a:p>
                      <a:pPr algn="ctr">
                        <a:lnSpc>
                          <a:spcPts val="2659"/>
                        </a:lnSpc>
                        <a:defRPr/>
                      </a:pPr>
                      <a:r>
                        <a:rPr lang="en-US" sz="1899">
                          <a:solidFill>
                            <a:srgbClr val="3D2917"/>
                          </a:solidFill>
                          <a:latin typeface="Source Serif Pro"/>
                          <a:ea typeface="Source Serif Pro"/>
                          <a:cs typeface="Source Serif Pro"/>
                          <a:sym typeface="Source Serif Pro"/>
                        </a:rPr>
                        <a:t>Coste del proyecto</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FFFFFF"/>
                    </a:solidFill>
                  </a:tcPr>
                </a:tc>
                <a:tc>
                  <a:txBody>
                    <a:bodyPr anchor="t" rtlCol="false"/>
                    <a:lstStyle/>
                    <a:p>
                      <a:pPr algn="ctr">
                        <a:lnSpc>
                          <a:spcPts val="2659"/>
                        </a:lnSpc>
                        <a:defRPr/>
                      </a:pPr>
                      <a:r>
                        <a:rPr lang="en-US" sz="1899">
                          <a:solidFill>
                            <a:srgbClr val="3D2917"/>
                          </a:solidFill>
                          <a:latin typeface="Source Serif Pro"/>
                          <a:ea typeface="Source Serif Pro"/>
                          <a:cs typeface="Source Serif Pro"/>
                          <a:sym typeface="Source Serif Pro"/>
                        </a:rPr>
                        <a:t>Beneficios del proyecto</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FFFFFF"/>
                    </a:solidFill>
                  </a:tcPr>
                </a:tc>
                <a:tc>
                  <a:txBody>
                    <a:bodyPr anchor="t" rtlCol="false"/>
                    <a:lstStyle/>
                    <a:p>
                      <a:pPr algn="ctr">
                        <a:lnSpc>
                          <a:spcPts val="2659"/>
                        </a:lnSpc>
                        <a:defRPr/>
                      </a:pPr>
                      <a:r>
                        <a:rPr lang="en-US" sz="1899">
                          <a:solidFill>
                            <a:srgbClr val="3D2917"/>
                          </a:solidFill>
                          <a:latin typeface="Source Serif Pro"/>
                          <a:ea typeface="Source Serif Pro"/>
                          <a:cs typeface="Source Serif Pro"/>
                          <a:sym typeface="Source Serif Pro"/>
                        </a:rPr>
                        <a:t>Ganancias del proyecto</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FFFFFF"/>
                    </a:solidFill>
                  </a:tcPr>
                </a:tc>
              </a:tr>
              <a:tr h="980062">
                <a:tc>
                  <a:txBody>
                    <a:bodyPr anchor="t" rtlCol="false"/>
                    <a:lstStyle/>
                    <a:p>
                      <a:pPr algn="ctr">
                        <a:lnSpc>
                          <a:spcPts val="2659"/>
                        </a:lnSpc>
                        <a:defRPr/>
                      </a:pPr>
                      <a:r>
                        <a:rPr lang="en-US" sz="1899">
                          <a:solidFill>
                            <a:srgbClr val="FFFFFF"/>
                          </a:solidFill>
                          <a:latin typeface="Source Serif Pro"/>
                          <a:ea typeface="Source Serif Pro"/>
                          <a:cs typeface="Source Serif Pro"/>
                          <a:sym typeface="Source Serif Pro"/>
                        </a:rPr>
                        <a:t>Nombre del proyecto</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947158"/>
                    </a:solidFill>
                  </a:tcPr>
                </a:tc>
                <a:tc>
                  <a:txBody>
                    <a:bodyPr anchor="t" rtlCol="false"/>
                    <a:lstStyle/>
                    <a:p>
                      <a:pPr algn="ctr">
                        <a:lnSpc>
                          <a:spcPts val="2659"/>
                        </a:lnSpc>
                        <a:defRPr/>
                      </a:pPr>
                      <a:r>
                        <a:rPr lang="en-US" sz="1899">
                          <a:solidFill>
                            <a:srgbClr val="3D2917"/>
                          </a:solidFill>
                          <a:latin typeface="Source Serif Pro"/>
                          <a:ea typeface="Source Serif Pro"/>
                          <a:cs typeface="Source Serif Pro"/>
                          <a:sym typeface="Source Serif Pro"/>
                        </a:rPr>
                        <a:t>Coste del proyecto</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FFFFFF"/>
                    </a:solidFill>
                  </a:tcPr>
                </a:tc>
                <a:tc>
                  <a:txBody>
                    <a:bodyPr anchor="t" rtlCol="false"/>
                    <a:lstStyle/>
                    <a:p>
                      <a:pPr algn="ctr">
                        <a:lnSpc>
                          <a:spcPts val="2659"/>
                        </a:lnSpc>
                        <a:defRPr/>
                      </a:pPr>
                      <a:r>
                        <a:rPr lang="en-US" sz="1899">
                          <a:solidFill>
                            <a:srgbClr val="3D2917"/>
                          </a:solidFill>
                          <a:latin typeface="Source Serif Pro"/>
                          <a:ea typeface="Source Serif Pro"/>
                          <a:cs typeface="Source Serif Pro"/>
                          <a:sym typeface="Source Serif Pro"/>
                        </a:rPr>
                        <a:t>Beneficios del proyecto</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FFFFFF"/>
                    </a:solidFill>
                  </a:tcPr>
                </a:tc>
                <a:tc>
                  <a:txBody>
                    <a:bodyPr anchor="t" rtlCol="false"/>
                    <a:lstStyle/>
                    <a:p>
                      <a:pPr algn="ctr">
                        <a:lnSpc>
                          <a:spcPts val="2659"/>
                        </a:lnSpc>
                        <a:defRPr/>
                      </a:pPr>
                      <a:r>
                        <a:rPr lang="en-US" sz="1899">
                          <a:solidFill>
                            <a:srgbClr val="3D2917"/>
                          </a:solidFill>
                          <a:latin typeface="Source Serif Pro"/>
                          <a:ea typeface="Source Serif Pro"/>
                          <a:cs typeface="Source Serif Pro"/>
                          <a:sym typeface="Source Serif Pro"/>
                        </a:rPr>
                        <a:t>Ganancias del proyecto</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FFFFFF"/>
                    </a:solidFill>
                  </a:tcPr>
                </a:tc>
              </a:tr>
              <a:tr h="1063731">
                <a:tc>
                  <a:txBody>
                    <a:bodyPr anchor="t" rtlCol="false"/>
                    <a:lstStyle/>
                    <a:p>
                      <a:pPr algn="ctr">
                        <a:lnSpc>
                          <a:spcPts val="2659"/>
                        </a:lnSpc>
                        <a:defRPr/>
                      </a:pPr>
                      <a:r>
                        <a:rPr lang="en-US" sz="1899">
                          <a:solidFill>
                            <a:srgbClr val="FFFFFF"/>
                          </a:solidFill>
                          <a:latin typeface="Source Serif Pro"/>
                          <a:ea typeface="Source Serif Pro"/>
                          <a:cs typeface="Source Serif Pro"/>
                          <a:sym typeface="Source Serif Pro"/>
                        </a:rPr>
                        <a:t>Nombre del proyecto</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9525">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947158"/>
                    </a:solidFill>
                  </a:tcPr>
                </a:tc>
                <a:tc>
                  <a:txBody>
                    <a:bodyPr anchor="t" rtlCol="false"/>
                    <a:lstStyle/>
                    <a:p>
                      <a:pPr algn="ctr">
                        <a:lnSpc>
                          <a:spcPts val="2659"/>
                        </a:lnSpc>
                        <a:defRPr/>
                      </a:pPr>
                      <a:r>
                        <a:rPr lang="en-US" sz="1899">
                          <a:solidFill>
                            <a:srgbClr val="3D2917"/>
                          </a:solidFill>
                          <a:latin typeface="Source Serif Pro"/>
                          <a:ea typeface="Source Serif Pro"/>
                          <a:cs typeface="Source Serif Pro"/>
                          <a:sym typeface="Source Serif Pro"/>
                        </a:rPr>
                        <a:t>Coste del proyecto</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9525">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FFFFFF"/>
                    </a:solidFill>
                  </a:tcPr>
                </a:tc>
                <a:tc>
                  <a:txBody>
                    <a:bodyPr anchor="t" rtlCol="false"/>
                    <a:lstStyle/>
                    <a:p>
                      <a:pPr algn="ctr">
                        <a:lnSpc>
                          <a:spcPts val="2659"/>
                        </a:lnSpc>
                        <a:defRPr/>
                      </a:pPr>
                      <a:r>
                        <a:rPr lang="en-US" sz="1899">
                          <a:solidFill>
                            <a:srgbClr val="3D2917"/>
                          </a:solidFill>
                          <a:latin typeface="Source Serif Pro"/>
                          <a:ea typeface="Source Serif Pro"/>
                          <a:cs typeface="Source Serif Pro"/>
                          <a:sym typeface="Source Serif Pro"/>
                        </a:rPr>
                        <a:t>Beneficios del proyecto</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9525">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FFFFFF"/>
                    </a:solidFill>
                  </a:tcPr>
                </a:tc>
                <a:tc>
                  <a:txBody>
                    <a:bodyPr anchor="t" rtlCol="false"/>
                    <a:lstStyle/>
                    <a:p>
                      <a:pPr algn="ctr">
                        <a:lnSpc>
                          <a:spcPts val="2659"/>
                        </a:lnSpc>
                        <a:defRPr/>
                      </a:pPr>
                      <a:r>
                        <a:rPr lang="en-US" sz="1899">
                          <a:solidFill>
                            <a:srgbClr val="3D2917"/>
                          </a:solidFill>
                          <a:latin typeface="Source Serif Pro"/>
                          <a:ea typeface="Source Serif Pro"/>
                          <a:cs typeface="Source Serif Pro"/>
                          <a:sym typeface="Source Serif Pro"/>
                        </a:rPr>
                        <a:t>Ganancias del proyecto</a:t>
                      </a:r>
                      <a:endParaRPr lang="en-US" sz="1100"/>
                    </a:p>
                  </a:txBody>
                  <a:tcPr marL="190500" marR="190500" marT="190500" marB="190500" anchor="ctr">
                    <a:lnL cmpd="sng" algn="ctr" cap="flat" w="9525">
                      <a:solidFill>
                        <a:srgbClr val="000000"/>
                      </a:solidFill>
                      <a:prstDash val="solid"/>
                      <a:round/>
                      <a:headEnd type="none" w="med" len="med"/>
                      <a:tailEnd type="none" w="med" len="med"/>
                    </a:lnL>
                    <a:lnR cmpd="sng" algn="ctr" cap="flat" w="9525">
                      <a:solidFill>
                        <a:srgbClr val="000000"/>
                      </a:solidFill>
                      <a:prstDash val="solid"/>
                      <a:round/>
                      <a:headEnd type="none" w="med" len="med"/>
                      <a:tailEnd type="none" w="med" len="med"/>
                    </a:lnR>
                    <a:lnT cmpd="sng" algn="ctr" cap="flat" w="9525">
                      <a:solidFill>
                        <a:srgbClr val="000000"/>
                      </a:solidFill>
                      <a:prstDash val="solid"/>
                      <a:round/>
                      <a:headEnd type="none" w="med" len="med"/>
                      <a:tailEnd type="none" w="med" len="med"/>
                    </a:lnT>
                    <a:lnB cmpd="sng" algn="ctr" cap="flat" w="9525">
                      <a:solidFill>
                        <a:srgbClr val="000000"/>
                      </a:solidFill>
                      <a:prstDash val="solid"/>
                      <a:round/>
                      <a:headEnd type="none" w="med" len="med"/>
                      <a:tailEnd type="none" w="med" len="med"/>
                    </a:lnB>
                    <a:solidFill>
                      <a:srgbClr val="FFFFFF"/>
                    </a:solidFill>
                  </a:tcPr>
                </a:tc>
              </a:tr>
            </a:tbl>
          </a:graphicData>
        </a:graphic>
      </p:graphicFrame>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6666580">
            <a:off x="9654716" y="2742945"/>
            <a:ext cx="9400422" cy="9722890"/>
          </a:xfrm>
          <a:custGeom>
            <a:avLst/>
            <a:gdLst/>
            <a:ahLst/>
            <a:cxnLst/>
            <a:rect r="r" b="b" t="t" l="l"/>
            <a:pathLst>
              <a:path h="9722890" w="9400422">
                <a:moveTo>
                  <a:pt x="0" y="0"/>
                </a:moveTo>
                <a:lnTo>
                  <a:pt x="9400422" y="0"/>
                </a:lnTo>
                <a:lnTo>
                  <a:pt x="9400422" y="9722890"/>
                </a:lnTo>
                <a:lnTo>
                  <a:pt x="0" y="9722890"/>
                </a:lnTo>
                <a:lnTo>
                  <a:pt x="0" y="0"/>
                </a:lnTo>
                <a:close/>
              </a:path>
            </a:pathLst>
          </a:custGeom>
          <a:blipFill>
            <a:blip r:embed="rId2">
              <a:alphaModFix amt="8999"/>
            </a:blip>
            <a:stretch>
              <a:fillRect l="0" t="0" r="0" b="0"/>
            </a:stretch>
          </a:blipFill>
        </p:spPr>
      </p:sp>
      <p:sp>
        <p:nvSpPr>
          <p:cNvPr name="Freeform 3" id="3"/>
          <p:cNvSpPr/>
          <p:nvPr/>
        </p:nvSpPr>
        <p:spPr>
          <a:xfrm flipH="false" flipV="false" rot="5631316">
            <a:off x="-341565" y="-1602678"/>
            <a:ext cx="8656207" cy="8953145"/>
          </a:xfrm>
          <a:custGeom>
            <a:avLst/>
            <a:gdLst/>
            <a:ahLst/>
            <a:cxnLst/>
            <a:rect r="r" b="b" t="t" l="l"/>
            <a:pathLst>
              <a:path h="8953145" w="8656207">
                <a:moveTo>
                  <a:pt x="0" y="0"/>
                </a:moveTo>
                <a:lnTo>
                  <a:pt x="8656206" y="0"/>
                </a:lnTo>
                <a:lnTo>
                  <a:pt x="8656206" y="8953145"/>
                </a:lnTo>
                <a:lnTo>
                  <a:pt x="0" y="8953145"/>
                </a:lnTo>
                <a:lnTo>
                  <a:pt x="0" y="0"/>
                </a:lnTo>
                <a:close/>
              </a:path>
            </a:pathLst>
          </a:custGeom>
          <a:blipFill>
            <a:blip r:embed="rId2">
              <a:alphaModFix amt="8999"/>
            </a:blip>
            <a:stretch>
              <a:fillRect l="0" t="0" r="0" b="0"/>
            </a:stretch>
          </a:blipFill>
        </p:spPr>
      </p:sp>
      <p:sp>
        <p:nvSpPr>
          <p:cNvPr name="Freeform 4" id="4"/>
          <p:cNvSpPr/>
          <p:nvPr/>
        </p:nvSpPr>
        <p:spPr>
          <a:xfrm flipH="false" flipV="false" rot="0">
            <a:off x="-330749" y="1468727"/>
            <a:ext cx="8343860" cy="9123127"/>
          </a:xfrm>
          <a:custGeom>
            <a:avLst/>
            <a:gdLst/>
            <a:ahLst/>
            <a:cxnLst/>
            <a:rect r="r" b="b" t="t" l="l"/>
            <a:pathLst>
              <a:path h="9123127" w="8343860">
                <a:moveTo>
                  <a:pt x="0" y="0"/>
                </a:moveTo>
                <a:lnTo>
                  <a:pt x="8343860" y="0"/>
                </a:lnTo>
                <a:lnTo>
                  <a:pt x="8343860" y="9123127"/>
                </a:lnTo>
                <a:lnTo>
                  <a:pt x="0" y="9123127"/>
                </a:lnTo>
                <a:lnTo>
                  <a:pt x="0" y="0"/>
                </a:lnTo>
                <a:close/>
              </a:path>
            </a:pathLst>
          </a:custGeom>
          <a:blipFill>
            <a:blip r:embed="rId3"/>
            <a:stretch>
              <a:fillRect l="0" t="0" r="0" b="0"/>
            </a:stretch>
          </a:blipFill>
        </p:spPr>
      </p:sp>
      <p:sp>
        <p:nvSpPr>
          <p:cNvPr name="Freeform 5" id="5"/>
          <p:cNvSpPr/>
          <p:nvPr/>
        </p:nvSpPr>
        <p:spPr>
          <a:xfrm flipH="false" flipV="false" rot="-10800000">
            <a:off x="10613756" y="-239704"/>
            <a:ext cx="7797854" cy="8526128"/>
          </a:xfrm>
          <a:custGeom>
            <a:avLst/>
            <a:gdLst/>
            <a:ahLst/>
            <a:cxnLst/>
            <a:rect r="r" b="b" t="t" l="l"/>
            <a:pathLst>
              <a:path h="8526128" w="7797854">
                <a:moveTo>
                  <a:pt x="0" y="0"/>
                </a:moveTo>
                <a:lnTo>
                  <a:pt x="7797854" y="0"/>
                </a:lnTo>
                <a:lnTo>
                  <a:pt x="7797854" y="8526127"/>
                </a:lnTo>
                <a:lnTo>
                  <a:pt x="0" y="8526127"/>
                </a:lnTo>
                <a:lnTo>
                  <a:pt x="0" y="0"/>
                </a:lnTo>
                <a:close/>
              </a:path>
            </a:pathLst>
          </a:custGeom>
          <a:blipFill>
            <a:blip r:embed="rId3"/>
            <a:stretch>
              <a:fillRect l="0" t="0" r="0" b="0"/>
            </a:stretch>
          </a:blipFill>
        </p:spPr>
      </p:sp>
      <p:sp>
        <p:nvSpPr>
          <p:cNvPr name="TextBox 6" id="6"/>
          <p:cNvSpPr txBox="true"/>
          <p:nvPr/>
        </p:nvSpPr>
        <p:spPr>
          <a:xfrm rot="0">
            <a:off x="2429967" y="4313489"/>
            <a:ext cx="13428065" cy="2680610"/>
          </a:xfrm>
          <a:prstGeom prst="rect">
            <a:avLst/>
          </a:prstGeom>
        </p:spPr>
        <p:txBody>
          <a:bodyPr anchor="t" rtlCol="false" tIns="0" lIns="0" bIns="0" rIns="0">
            <a:spAutoFit/>
          </a:bodyPr>
          <a:lstStyle/>
          <a:p>
            <a:pPr algn="ctr">
              <a:lnSpc>
                <a:spcPts val="22067"/>
              </a:lnSpc>
            </a:pPr>
            <a:r>
              <a:rPr lang="en-US" b="true" sz="15762" spc="961">
                <a:solidFill>
                  <a:srgbClr val="3D2917"/>
                </a:solidFill>
                <a:latin typeface="Monterchi Serif Bold"/>
                <a:ea typeface="Monterchi Serif Bold"/>
                <a:cs typeface="Monterchi Serif Bold"/>
                <a:sym typeface="Monterchi Serif Bold"/>
              </a:rPr>
              <a:t>GRACIAS</a:t>
            </a:r>
          </a:p>
        </p:txBody>
      </p:sp>
      <p:sp>
        <p:nvSpPr>
          <p:cNvPr name="TextBox 7" id="7"/>
          <p:cNvSpPr txBox="true"/>
          <p:nvPr/>
        </p:nvSpPr>
        <p:spPr>
          <a:xfrm rot="0">
            <a:off x="2893731" y="2918371"/>
            <a:ext cx="12500537" cy="1958429"/>
          </a:xfrm>
          <a:prstGeom prst="rect">
            <a:avLst/>
          </a:prstGeom>
        </p:spPr>
        <p:txBody>
          <a:bodyPr anchor="t" rtlCol="false" tIns="0" lIns="0" bIns="0" rIns="0">
            <a:spAutoFit/>
          </a:bodyPr>
          <a:lstStyle/>
          <a:p>
            <a:pPr algn="ctr" marL="0" indent="0" lvl="0">
              <a:lnSpc>
                <a:spcPts val="15294"/>
              </a:lnSpc>
              <a:spcBef>
                <a:spcPct val="0"/>
              </a:spcBef>
            </a:pPr>
            <a:r>
              <a:rPr lang="en-US" sz="10924" spc="480">
                <a:solidFill>
                  <a:srgbClr val="3D2917"/>
                </a:solidFill>
                <a:latin typeface="Karimun"/>
                <a:ea typeface="Karimun"/>
                <a:cs typeface="Karimun"/>
                <a:sym typeface="Karimun"/>
              </a:rPr>
              <a:t>Muchas</a:t>
            </a:r>
          </a:p>
        </p:txBody>
      </p:sp>
      <p:sp>
        <p:nvSpPr>
          <p:cNvPr name="TextBox 8" id="8"/>
          <p:cNvSpPr txBox="true"/>
          <p:nvPr/>
        </p:nvSpPr>
        <p:spPr>
          <a:xfrm rot="0">
            <a:off x="5845927" y="6765932"/>
            <a:ext cx="6596147" cy="408709"/>
          </a:xfrm>
          <a:prstGeom prst="rect">
            <a:avLst/>
          </a:prstGeom>
        </p:spPr>
        <p:txBody>
          <a:bodyPr anchor="t" rtlCol="false" tIns="0" lIns="0" bIns="0" rIns="0">
            <a:spAutoFit/>
          </a:bodyPr>
          <a:lstStyle/>
          <a:p>
            <a:pPr algn="ctr" marL="0" indent="0" lvl="0">
              <a:lnSpc>
                <a:spcPts val="3419"/>
              </a:lnSpc>
              <a:spcBef>
                <a:spcPct val="0"/>
              </a:spcBef>
            </a:pPr>
            <a:r>
              <a:rPr lang="en-US" sz="2442" spc="53">
                <a:solidFill>
                  <a:srgbClr val="3D2917"/>
                </a:solidFill>
                <a:latin typeface="Source Serif Pro"/>
                <a:ea typeface="Source Serif Pro"/>
                <a:cs typeface="Source Serif Pro"/>
                <a:sym typeface="Source Serif Pro"/>
              </a:rPr>
              <a:t>www.unsitiogenial.es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210569">
            <a:off x="-133144" y="2697905"/>
            <a:ext cx="9400422" cy="9722890"/>
          </a:xfrm>
          <a:custGeom>
            <a:avLst/>
            <a:gdLst/>
            <a:ahLst/>
            <a:cxnLst/>
            <a:rect r="r" b="b" t="t" l="l"/>
            <a:pathLst>
              <a:path h="9722890" w="9400422">
                <a:moveTo>
                  <a:pt x="0" y="0"/>
                </a:moveTo>
                <a:lnTo>
                  <a:pt x="9400422" y="0"/>
                </a:lnTo>
                <a:lnTo>
                  <a:pt x="9400422" y="9722890"/>
                </a:lnTo>
                <a:lnTo>
                  <a:pt x="0" y="9722890"/>
                </a:lnTo>
                <a:lnTo>
                  <a:pt x="0" y="0"/>
                </a:lnTo>
                <a:close/>
              </a:path>
            </a:pathLst>
          </a:custGeom>
          <a:blipFill>
            <a:blip r:embed="rId2">
              <a:alphaModFix amt="8999"/>
            </a:blip>
            <a:stretch>
              <a:fillRect l="0" t="0" r="0" b="0"/>
            </a:stretch>
          </a:blipFill>
        </p:spPr>
      </p:sp>
      <p:sp>
        <p:nvSpPr>
          <p:cNvPr name="Freeform 3" id="3"/>
          <p:cNvSpPr/>
          <p:nvPr/>
        </p:nvSpPr>
        <p:spPr>
          <a:xfrm flipH="false" flipV="false" rot="-10487580">
            <a:off x="8532367" y="-2775906"/>
            <a:ext cx="12810333" cy="13249773"/>
          </a:xfrm>
          <a:custGeom>
            <a:avLst/>
            <a:gdLst/>
            <a:ahLst/>
            <a:cxnLst/>
            <a:rect r="r" b="b" t="t" l="l"/>
            <a:pathLst>
              <a:path h="13249773" w="12810333">
                <a:moveTo>
                  <a:pt x="0" y="0"/>
                </a:moveTo>
                <a:lnTo>
                  <a:pt x="12810333" y="0"/>
                </a:lnTo>
                <a:lnTo>
                  <a:pt x="12810333" y="13249773"/>
                </a:lnTo>
                <a:lnTo>
                  <a:pt x="0" y="13249773"/>
                </a:lnTo>
                <a:lnTo>
                  <a:pt x="0" y="0"/>
                </a:lnTo>
                <a:close/>
              </a:path>
            </a:pathLst>
          </a:custGeom>
          <a:blipFill>
            <a:blip r:embed="rId2">
              <a:alphaModFix amt="8999"/>
            </a:blip>
            <a:stretch>
              <a:fillRect l="0" t="0" r="0" b="0"/>
            </a:stretch>
          </a:blipFill>
        </p:spPr>
      </p:sp>
      <p:sp>
        <p:nvSpPr>
          <p:cNvPr name="Freeform 4" id="4"/>
          <p:cNvSpPr/>
          <p:nvPr/>
        </p:nvSpPr>
        <p:spPr>
          <a:xfrm flipH="false" flipV="false" rot="5400000">
            <a:off x="-2254268" y="1120891"/>
            <a:ext cx="9352494" cy="5237396"/>
          </a:xfrm>
          <a:custGeom>
            <a:avLst/>
            <a:gdLst/>
            <a:ahLst/>
            <a:cxnLst/>
            <a:rect r="r" b="b" t="t" l="l"/>
            <a:pathLst>
              <a:path h="5237396" w="9352494">
                <a:moveTo>
                  <a:pt x="0" y="0"/>
                </a:moveTo>
                <a:lnTo>
                  <a:pt x="9352494" y="0"/>
                </a:lnTo>
                <a:lnTo>
                  <a:pt x="9352494" y="5237396"/>
                </a:lnTo>
                <a:lnTo>
                  <a:pt x="0" y="5237396"/>
                </a:lnTo>
                <a:lnTo>
                  <a:pt x="0" y="0"/>
                </a:lnTo>
                <a:close/>
              </a:path>
            </a:pathLst>
          </a:custGeom>
          <a:blipFill>
            <a:blip r:embed="rId3"/>
            <a:stretch>
              <a:fillRect l="0" t="0" r="0" b="0"/>
            </a:stretch>
          </a:blipFill>
        </p:spPr>
      </p:sp>
      <p:sp>
        <p:nvSpPr>
          <p:cNvPr name="TextBox 5" id="5"/>
          <p:cNvSpPr txBox="true"/>
          <p:nvPr/>
        </p:nvSpPr>
        <p:spPr>
          <a:xfrm rot="0">
            <a:off x="3780795" y="2171654"/>
            <a:ext cx="10726410" cy="2166214"/>
          </a:xfrm>
          <a:prstGeom prst="rect">
            <a:avLst/>
          </a:prstGeom>
        </p:spPr>
        <p:txBody>
          <a:bodyPr anchor="t" rtlCol="false" tIns="0" lIns="0" bIns="0" rIns="0">
            <a:spAutoFit/>
          </a:bodyPr>
          <a:lstStyle/>
          <a:p>
            <a:pPr algn="ctr">
              <a:lnSpc>
                <a:spcPts val="17627"/>
              </a:lnSpc>
            </a:pPr>
            <a:r>
              <a:rPr lang="en-US" b="true" sz="12591" spc="768">
                <a:solidFill>
                  <a:srgbClr val="3D2917"/>
                </a:solidFill>
                <a:latin typeface="Monterchi Serif Bold"/>
                <a:ea typeface="Monterchi Serif Bold"/>
                <a:cs typeface="Monterchi Serif Bold"/>
                <a:sym typeface="Monterchi Serif Bold"/>
              </a:rPr>
              <a:t>ÍNDICE</a:t>
            </a:r>
          </a:p>
        </p:txBody>
      </p:sp>
      <p:sp>
        <p:nvSpPr>
          <p:cNvPr name="TextBox 6" id="6"/>
          <p:cNvSpPr txBox="true"/>
          <p:nvPr/>
        </p:nvSpPr>
        <p:spPr>
          <a:xfrm rot="0">
            <a:off x="7221211" y="4371665"/>
            <a:ext cx="7430755" cy="3932804"/>
          </a:xfrm>
          <a:prstGeom prst="rect">
            <a:avLst/>
          </a:prstGeom>
        </p:spPr>
        <p:txBody>
          <a:bodyPr anchor="t" rtlCol="false" tIns="0" lIns="0" bIns="0" rIns="0">
            <a:spAutoFit/>
          </a:bodyPr>
          <a:lstStyle/>
          <a:p>
            <a:pPr algn="just">
              <a:lnSpc>
                <a:spcPts val="5311"/>
              </a:lnSpc>
            </a:pPr>
            <a:r>
              <a:rPr lang="en-US" sz="3793" spc="83">
                <a:solidFill>
                  <a:srgbClr val="3D2917"/>
                </a:solidFill>
                <a:latin typeface="Source Serif Pro"/>
                <a:ea typeface="Source Serif Pro"/>
                <a:cs typeface="Source Serif Pro"/>
                <a:sym typeface="Source Serif Pro"/>
              </a:rPr>
              <a:t>01. Introducción</a:t>
            </a:r>
          </a:p>
          <a:p>
            <a:pPr algn="just">
              <a:lnSpc>
                <a:spcPts val="5311"/>
              </a:lnSpc>
            </a:pPr>
            <a:r>
              <a:rPr lang="en-US" sz="3793" spc="83">
                <a:solidFill>
                  <a:srgbClr val="3D2917"/>
                </a:solidFill>
                <a:latin typeface="Source Serif Pro"/>
                <a:ea typeface="Source Serif Pro"/>
                <a:cs typeface="Source Serif Pro"/>
                <a:sym typeface="Source Serif Pro"/>
              </a:rPr>
              <a:t>02. El Equipo</a:t>
            </a:r>
          </a:p>
          <a:p>
            <a:pPr algn="just">
              <a:lnSpc>
                <a:spcPts val="5311"/>
              </a:lnSpc>
            </a:pPr>
            <a:r>
              <a:rPr lang="en-US" sz="3793" spc="83">
                <a:solidFill>
                  <a:srgbClr val="3D2917"/>
                </a:solidFill>
                <a:latin typeface="Source Serif Pro"/>
                <a:ea typeface="Source Serif Pro"/>
                <a:cs typeface="Source Serif Pro"/>
                <a:sym typeface="Source Serif Pro"/>
              </a:rPr>
              <a:t>03. Objetivos</a:t>
            </a:r>
          </a:p>
          <a:p>
            <a:pPr algn="just">
              <a:lnSpc>
                <a:spcPts val="5311"/>
              </a:lnSpc>
            </a:pPr>
            <a:r>
              <a:rPr lang="en-US" sz="3793" spc="83">
                <a:solidFill>
                  <a:srgbClr val="3D2917"/>
                </a:solidFill>
                <a:latin typeface="Source Serif Pro"/>
                <a:ea typeface="Source Serif Pro"/>
                <a:cs typeface="Source Serif Pro"/>
                <a:sym typeface="Source Serif Pro"/>
              </a:rPr>
              <a:t>04. Misión de la Empresa</a:t>
            </a:r>
          </a:p>
          <a:p>
            <a:pPr algn="just">
              <a:lnSpc>
                <a:spcPts val="5311"/>
              </a:lnSpc>
            </a:pPr>
            <a:r>
              <a:rPr lang="en-US" sz="3793" spc="83">
                <a:solidFill>
                  <a:srgbClr val="3D2917"/>
                </a:solidFill>
                <a:latin typeface="Source Serif Pro"/>
                <a:ea typeface="Source Serif Pro"/>
                <a:cs typeface="Source Serif Pro"/>
                <a:sym typeface="Source Serif Pro"/>
              </a:rPr>
              <a:t>05. Infografía</a:t>
            </a:r>
          </a:p>
          <a:p>
            <a:pPr algn="just" marL="0" indent="0" lvl="0">
              <a:lnSpc>
                <a:spcPts val="5311"/>
              </a:lnSpc>
              <a:spcBef>
                <a:spcPct val="0"/>
              </a:spcBef>
            </a:pPr>
            <a:r>
              <a:rPr lang="en-US" sz="3793" spc="83">
                <a:solidFill>
                  <a:srgbClr val="3D2917"/>
                </a:solidFill>
                <a:latin typeface="Source Serif Pro"/>
                <a:ea typeface="Source Serif Pro"/>
                <a:cs typeface="Source Serif Pro"/>
                <a:sym typeface="Source Serif Pro"/>
              </a:rPr>
              <a:t>06. Conclusiones</a:t>
            </a:r>
          </a:p>
        </p:txBody>
      </p:sp>
      <p:sp>
        <p:nvSpPr>
          <p:cNvPr name="Freeform 7" id="7"/>
          <p:cNvSpPr/>
          <p:nvPr/>
        </p:nvSpPr>
        <p:spPr>
          <a:xfrm flipH="false" flipV="false" rot="-5400000">
            <a:off x="11440073" y="3315091"/>
            <a:ext cx="9352494" cy="5237396"/>
          </a:xfrm>
          <a:custGeom>
            <a:avLst/>
            <a:gdLst/>
            <a:ahLst/>
            <a:cxnLst/>
            <a:rect r="r" b="b" t="t" l="l"/>
            <a:pathLst>
              <a:path h="5237396" w="9352494">
                <a:moveTo>
                  <a:pt x="0" y="0"/>
                </a:moveTo>
                <a:lnTo>
                  <a:pt x="9352493" y="0"/>
                </a:lnTo>
                <a:lnTo>
                  <a:pt x="9352493" y="5237397"/>
                </a:lnTo>
                <a:lnTo>
                  <a:pt x="0" y="5237397"/>
                </a:lnTo>
                <a:lnTo>
                  <a:pt x="0" y="0"/>
                </a:lnTo>
                <a:close/>
              </a:path>
            </a:pathLst>
          </a:custGeom>
          <a:blipFill>
            <a:blip r:embed="rId3"/>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4596820">
            <a:off x="9935249" y="3401101"/>
            <a:ext cx="9400422" cy="9722890"/>
          </a:xfrm>
          <a:custGeom>
            <a:avLst/>
            <a:gdLst/>
            <a:ahLst/>
            <a:cxnLst/>
            <a:rect r="r" b="b" t="t" l="l"/>
            <a:pathLst>
              <a:path h="9722890" w="9400422">
                <a:moveTo>
                  <a:pt x="0" y="0"/>
                </a:moveTo>
                <a:lnTo>
                  <a:pt x="9400422" y="0"/>
                </a:lnTo>
                <a:lnTo>
                  <a:pt x="9400422" y="9722890"/>
                </a:lnTo>
                <a:lnTo>
                  <a:pt x="0" y="9722890"/>
                </a:lnTo>
                <a:lnTo>
                  <a:pt x="0" y="0"/>
                </a:lnTo>
                <a:close/>
              </a:path>
            </a:pathLst>
          </a:custGeom>
          <a:blipFill>
            <a:blip r:embed="rId2">
              <a:alphaModFix amt="8999"/>
            </a:blip>
            <a:stretch>
              <a:fillRect l="0" t="0" r="0" b="0"/>
            </a:stretch>
          </a:blipFill>
        </p:spPr>
      </p:sp>
      <p:sp>
        <p:nvSpPr>
          <p:cNvPr name="Freeform 3" id="3"/>
          <p:cNvSpPr/>
          <p:nvPr/>
        </p:nvSpPr>
        <p:spPr>
          <a:xfrm flipH="false" flipV="false" rot="5301578">
            <a:off x="-1413494" y="-1790161"/>
            <a:ext cx="10501467" cy="10861705"/>
          </a:xfrm>
          <a:custGeom>
            <a:avLst/>
            <a:gdLst/>
            <a:ahLst/>
            <a:cxnLst/>
            <a:rect r="r" b="b" t="t" l="l"/>
            <a:pathLst>
              <a:path h="10861705" w="10501467">
                <a:moveTo>
                  <a:pt x="0" y="0"/>
                </a:moveTo>
                <a:lnTo>
                  <a:pt x="10501467" y="0"/>
                </a:lnTo>
                <a:lnTo>
                  <a:pt x="10501467" y="10861705"/>
                </a:lnTo>
                <a:lnTo>
                  <a:pt x="0" y="10861705"/>
                </a:lnTo>
                <a:lnTo>
                  <a:pt x="0" y="0"/>
                </a:lnTo>
                <a:close/>
              </a:path>
            </a:pathLst>
          </a:custGeom>
          <a:blipFill>
            <a:blip r:embed="rId2">
              <a:alphaModFix amt="8999"/>
            </a:blip>
            <a:stretch>
              <a:fillRect l="0" t="0" r="0" b="0"/>
            </a:stretch>
          </a:blipFill>
        </p:spPr>
      </p:sp>
      <p:sp>
        <p:nvSpPr>
          <p:cNvPr name="Freeform 4" id="4"/>
          <p:cNvSpPr/>
          <p:nvPr/>
        </p:nvSpPr>
        <p:spPr>
          <a:xfrm flipH="false" flipV="false" rot="-10800000">
            <a:off x="11578945" y="-622373"/>
            <a:ext cx="7797854" cy="8526128"/>
          </a:xfrm>
          <a:custGeom>
            <a:avLst/>
            <a:gdLst/>
            <a:ahLst/>
            <a:cxnLst/>
            <a:rect r="r" b="b" t="t" l="l"/>
            <a:pathLst>
              <a:path h="8526128" w="7797854">
                <a:moveTo>
                  <a:pt x="0" y="0"/>
                </a:moveTo>
                <a:lnTo>
                  <a:pt x="7797854" y="0"/>
                </a:lnTo>
                <a:lnTo>
                  <a:pt x="7797854" y="8526128"/>
                </a:lnTo>
                <a:lnTo>
                  <a:pt x="0" y="8526128"/>
                </a:lnTo>
                <a:lnTo>
                  <a:pt x="0" y="0"/>
                </a:lnTo>
                <a:close/>
              </a:path>
            </a:pathLst>
          </a:custGeom>
          <a:blipFill>
            <a:blip r:embed="rId3"/>
            <a:stretch>
              <a:fillRect l="0" t="0" r="0" b="0"/>
            </a:stretch>
          </a:blipFill>
        </p:spPr>
      </p:sp>
      <p:sp>
        <p:nvSpPr>
          <p:cNvPr name="Freeform 5" id="5"/>
          <p:cNvSpPr/>
          <p:nvPr/>
        </p:nvSpPr>
        <p:spPr>
          <a:xfrm flipH="false" flipV="false" rot="-345291">
            <a:off x="-474417" y="2532675"/>
            <a:ext cx="7797854" cy="8526128"/>
          </a:xfrm>
          <a:custGeom>
            <a:avLst/>
            <a:gdLst/>
            <a:ahLst/>
            <a:cxnLst/>
            <a:rect r="r" b="b" t="t" l="l"/>
            <a:pathLst>
              <a:path h="8526128" w="7797854">
                <a:moveTo>
                  <a:pt x="0" y="0"/>
                </a:moveTo>
                <a:lnTo>
                  <a:pt x="7797854" y="0"/>
                </a:lnTo>
                <a:lnTo>
                  <a:pt x="7797854" y="8526128"/>
                </a:lnTo>
                <a:lnTo>
                  <a:pt x="0" y="8526128"/>
                </a:lnTo>
                <a:lnTo>
                  <a:pt x="0" y="0"/>
                </a:lnTo>
                <a:close/>
              </a:path>
            </a:pathLst>
          </a:custGeom>
          <a:blipFill>
            <a:blip r:embed="rId3"/>
            <a:stretch>
              <a:fillRect l="0" t="0" r="0" b="0"/>
            </a:stretch>
          </a:blipFill>
        </p:spPr>
      </p:sp>
      <p:sp>
        <p:nvSpPr>
          <p:cNvPr name="TextBox 6" id="6"/>
          <p:cNvSpPr txBox="true"/>
          <p:nvPr/>
        </p:nvSpPr>
        <p:spPr>
          <a:xfrm rot="0">
            <a:off x="1332518" y="2914528"/>
            <a:ext cx="15622965" cy="1699977"/>
          </a:xfrm>
          <a:prstGeom prst="rect">
            <a:avLst/>
          </a:prstGeom>
        </p:spPr>
        <p:txBody>
          <a:bodyPr anchor="t" rtlCol="false" tIns="0" lIns="0" bIns="0" rIns="0">
            <a:spAutoFit/>
          </a:bodyPr>
          <a:lstStyle/>
          <a:p>
            <a:pPr algn="ctr">
              <a:lnSpc>
                <a:spcPts val="13477"/>
              </a:lnSpc>
            </a:pPr>
            <a:r>
              <a:rPr lang="en-US" b="true" sz="11231" spc="617">
                <a:solidFill>
                  <a:srgbClr val="3D2917"/>
                </a:solidFill>
                <a:latin typeface="Monterchi Serif Bold"/>
                <a:ea typeface="Monterchi Serif Bold"/>
                <a:cs typeface="Monterchi Serif Bold"/>
                <a:sym typeface="Monterchi Serif Bold"/>
              </a:rPr>
              <a:t>INTRODUCCIÓN</a:t>
            </a:r>
          </a:p>
        </p:txBody>
      </p:sp>
      <p:sp>
        <p:nvSpPr>
          <p:cNvPr name="TextBox 7" id="7"/>
          <p:cNvSpPr txBox="true"/>
          <p:nvPr/>
        </p:nvSpPr>
        <p:spPr>
          <a:xfrm rot="0">
            <a:off x="4712132" y="5374722"/>
            <a:ext cx="8863735" cy="2370288"/>
          </a:xfrm>
          <a:prstGeom prst="rect">
            <a:avLst/>
          </a:prstGeom>
        </p:spPr>
        <p:txBody>
          <a:bodyPr anchor="t" rtlCol="false" tIns="0" lIns="0" bIns="0" rIns="0">
            <a:spAutoFit/>
          </a:bodyPr>
          <a:lstStyle/>
          <a:p>
            <a:pPr algn="ctr">
              <a:lnSpc>
                <a:spcPts val="3754"/>
              </a:lnSpc>
            </a:pPr>
            <a:r>
              <a:rPr lang="en-US" sz="2681">
                <a:solidFill>
                  <a:srgbClr val="3D2917"/>
                </a:solidFill>
                <a:latin typeface="Source Serif Pro"/>
                <a:ea typeface="Source Serif Pro"/>
                <a:cs typeface="Source Serif Pro"/>
                <a:sym typeface="Source Serif Pro"/>
              </a:rPr>
              <a:t>Lorem ipsum dolor sit amet, consectetur adipiscing elit, sed do eiusmod tempor incididunt ut labore et dolore magna aliqua. Ut enim ad minim veniam, quis nostrud exercitation ullamco laboris nisi ut aliquip ex ea commodo consequat. </a:t>
            </a:r>
          </a:p>
        </p:txBody>
      </p:sp>
      <p:sp>
        <p:nvSpPr>
          <p:cNvPr name="TextBox 8" id="8"/>
          <p:cNvSpPr txBox="true"/>
          <p:nvPr/>
        </p:nvSpPr>
        <p:spPr>
          <a:xfrm rot="0">
            <a:off x="5610807" y="4583452"/>
            <a:ext cx="7066386" cy="441031"/>
          </a:xfrm>
          <a:prstGeom prst="rect">
            <a:avLst/>
          </a:prstGeom>
        </p:spPr>
        <p:txBody>
          <a:bodyPr anchor="t" rtlCol="false" tIns="0" lIns="0" bIns="0" rIns="0">
            <a:spAutoFit/>
          </a:bodyPr>
          <a:lstStyle/>
          <a:p>
            <a:pPr algn="ctr" marL="0" indent="0" lvl="0">
              <a:lnSpc>
                <a:spcPts val="3663"/>
              </a:lnSpc>
              <a:spcBef>
                <a:spcPct val="0"/>
              </a:spcBef>
            </a:pPr>
            <a:r>
              <a:rPr lang="en-US" b="true" sz="2616" spc="57">
                <a:solidFill>
                  <a:srgbClr val="3D2917"/>
                </a:solidFill>
                <a:latin typeface="Source Serif Pro Bold"/>
                <a:ea typeface="Source Serif Pro Bold"/>
                <a:cs typeface="Source Serif Pro Bold"/>
                <a:sym typeface="Source Serif Pro Bold"/>
              </a:rPr>
              <a:t>Propuesta de Marketing</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4596820">
            <a:off x="9935249" y="3401101"/>
            <a:ext cx="9400422" cy="9722890"/>
          </a:xfrm>
          <a:custGeom>
            <a:avLst/>
            <a:gdLst/>
            <a:ahLst/>
            <a:cxnLst/>
            <a:rect r="r" b="b" t="t" l="l"/>
            <a:pathLst>
              <a:path h="9722890" w="9400422">
                <a:moveTo>
                  <a:pt x="0" y="0"/>
                </a:moveTo>
                <a:lnTo>
                  <a:pt x="9400422" y="0"/>
                </a:lnTo>
                <a:lnTo>
                  <a:pt x="9400422" y="9722890"/>
                </a:lnTo>
                <a:lnTo>
                  <a:pt x="0" y="9722890"/>
                </a:lnTo>
                <a:lnTo>
                  <a:pt x="0" y="0"/>
                </a:lnTo>
                <a:close/>
              </a:path>
            </a:pathLst>
          </a:custGeom>
          <a:blipFill>
            <a:blip r:embed="rId2">
              <a:alphaModFix amt="8999"/>
            </a:blip>
            <a:stretch>
              <a:fillRect l="0" t="0" r="0" b="0"/>
            </a:stretch>
          </a:blipFill>
        </p:spPr>
      </p:sp>
      <p:sp>
        <p:nvSpPr>
          <p:cNvPr name="Freeform 3" id="3"/>
          <p:cNvSpPr/>
          <p:nvPr/>
        </p:nvSpPr>
        <p:spPr>
          <a:xfrm flipH="false" flipV="false" rot="5301578">
            <a:off x="-1413494" y="-1790161"/>
            <a:ext cx="10501467" cy="10861705"/>
          </a:xfrm>
          <a:custGeom>
            <a:avLst/>
            <a:gdLst/>
            <a:ahLst/>
            <a:cxnLst/>
            <a:rect r="r" b="b" t="t" l="l"/>
            <a:pathLst>
              <a:path h="10861705" w="10501467">
                <a:moveTo>
                  <a:pt x="0" y="0"/>
                </a:moveTo>
                <a:lnTo>
                  <a:pt x="10501467" y="0"/>
                </a:lnTo>
                <a:lnTo>
                  <a:pt x="10501467" y="10861705"/>
                </a:lnTo>
                <a:lnTo>
                  <a:pt x="0" y="10861705"/>
                </a:lnTo>
                <a:lnTo>
                  <a:pt x="0" y="0"/>
                </a:lnTo>
                <a:close/>
              </a:path>
            </a:pathLst>
          </a:custGeom>
          <a:blipFill>
            <a:blip r:embed="rId2">
              <a:alphaModFix amt="8999"/>
            </a:blip>
            <a:stretch>
              <a:fillRect l="0" t="0" r="0" b="0"/>
            </a:stretch>
          </a:blipFill>
        </p:spPr>
      </p:sp>
      <p:sp>
        <p:nvSpPr>
          <p:cNvPr name="TextBox 4" id="4"/>
          <p:cNvSpPr txBox="true"/>
          <p:nvPr/>
        </p:nvSpPr>
        <p:spPr>
          <a:xfrm rot="0">
            <a:off x="1663520" y="2564533"/>
            <a:ext cx="8504836" cy="1371600"/>
          </a:xfrm>
          <a:prstGeom prst="rect">
            <a:avLst/>
          </a:prstGeom>
        </p:spPr>
        <p:txBody>
          <a:bodyPr anchor="t" rtlCol="false" tIns="0" lIns="0" bIns="0" rIns="0">
            <a:spAutoFit/>
          </a:bodyPr>
          <a:lstStyle/>
          <a:p>
            <a:pPr algn="l">
              <a:lnSpc>
                <a:spcPts val="10874"/>
              </a:lnSpc>
            </a:pPr>
            <a:r>
              <a:rPr lang="en-US" b="true" sz="9061">
                <a:solidFill>
                  <a:srgbClr val="3D2917"/>
                </a:solidFill>
                <a:latin typeface="Monterchi Serif Bold"/>
                <a:ea typeface="Monterchi Serif Bold"/>
                <a:cs typeface="Monterchi Serif Bold"/>
                <a:sym typeface="Monterchi Serif Bold"/>
              </a:rPr>
              <a:t>SOBRE MÍ</a:t>
            </a:r>
          </a:p>
        </p:txBody>
      </p:sp>
      <p:sp>
        <p:nvSpPr>
          <p:cNvPr name="Freeform 5" id="5"/>
          <p:cNvSpPr/>
          <p:nvPr/>
        </p:nvSpPr>
        <p:spPr>
          <a:xfrm flipH="false" flipV="false" rot="-5400000">
            <a:off x="6780425" y="-1834287"/>
            <a:ext cx="15710072" cy="8797640"/>
          </a:xfrm>
          <a:custGeom>
            <a:avLst/>
            <a:gdLst/>
            <a:ahLst/>
            <a:cxnLst/>
            <a:rect r="r" b="b" t="t" l="l"/>
            <a:pathLst>
              <a:path h="8797640" w="15710072">
                <a:moveTo>
                  <a:pt x="0" y="0"/>
                </a:moveTo>
                <a:lnTo>
                  <a:pt x="15710071" y="0"/>
                </a:lnTo>
                <a:lnTo>
                  <a:pt x="15710071" y="8797640"/>
                </a:lnTo>
                <a:lnTo>
                  <a:pt x="0" y="8797640"/>
                </a:lnTo>
                <a:lnTo>
                  <a:pt x="0" y="0"/>
                </a:lnTo>
                <a:close/>
              </a:path>
            </a:pathLst>
          </a:custGeom>
          <a:blipFill>
            <a:blip r:embed="rId3"/>
            <a:stretch>
              <a:fillRect l="0" t="0" r="0" b="0"/>
            </a:stretch>
          </a:blipFill>
        </p:spPr>
      </p:sp>
      <p:grpSp>
        <p:nvGrpSpPr>
          <p:cNvPr name="Group 6" id="6"/>
          <p:cNvGrpSpPr/>
          <p:nvPr/>
        </p:nvGrpSpPr>
        <p:grpSpPr>
          <a:xfrm rot="0">
            <a:off x="10168356" y="1558640"/>
            <a:ext cx="5895074" cy="7397335"/>
            <a:chOff x="0" y="0"/>
            <a:chExt cx="913301" cy="1146041"/>
          </a:xfrm>
        </p:grpSpPr>
        <p:sp>
          <p:nvSpPr>
            <p:cNvPr name="Freeform 7" id="7"/>
            <p:cNvSpPr/>
            <p:nvPr/>
          </p:nvSpPr>
          <p:spPr>
            <a:xfrm flipH="false" flipV="false" rot="0">
              <a:off x="0" y="0"/>
              <a:ext cx="913301" cy="1146041"/>
            </a:xfrm>
            <a:custGeom>
              <a:avLst/>
              <a:gdLst/>
              <a:ahLst/>
              <a:cxnLst/>
              <a:rect r="r" b="b" t="t" l="l"/>
              <a:pathLst>
                <a:path h="1146041" w="913301">
                  <a:moveTo>
                    <a:pt x="30206" y="0"/>
                  </a:moveTo>
                  <a:lnTo>
                    <a:pt x="883096" y="0"/>
                  </a:lnTo>
                  <a:cubicBezTo>
                    <a:pt x="891107" y="0"/>
                    <a:pt x="898790" y="3182"/>
                    <a:pt x="904454" y="8847"/>
                  </a:cubicBezTo>
                  <a:cubicBezTo>
                    <a:pt x="910119" y="14512"/>
                    <a:pt x="913301" y="22195"/>
                    <a:pt x="913301" y="30206"/>
                  </a:cubicBezTo>
                  <a:lnTo>
                    <a:pt x="913301" y="1115835"/>
                  </a:lnTo>
                  <a:cubicBezTo>
                    <a:pt x="913301" y="1132517"/>
                    <a:pt x="899778" y="1146041"/>
                    <a:pt x="883096" y="1146041"/>
                  </a:cubicBezTo>
                  <a:lnTo>
                    <a:pt x="30206" y="1146041"/>
                  </a:lnTo>
                  <a:cubicBezTo>
                    <a:pt x="13524" y="1146041"/>
                    <a:pt x="0" y="1132517"/>
                    <a:pt x="0" y="1115835"/>
                  </a:cubicBezTo>
                  <a:lnTo>
                    <a:pt x="0" y="30206"/>
                  </a:lnTo>
                  <a:cubicBezTo>
                    <a:pt x="0" y="13524"/>
                    <a:pt x="13524" y="0"/>
                    <a:pt x="30206" y="0"/>
                  </a:cubicBezTo>
                  <a:close/>
                </a:path>
              </a:pathLst>
            </a:custGeom>
            <a:blipFill>
              <a:blip r:embed="rId4"/>
              <a:stretch>
                <a:fillRect l="-54441" t="-29520" r="-23344" b="-83001"/>
              </a:stretch>
            </a:blipFill>
            <a:ln w="57150" cap="rnd">
              <a:solidFill>
                <a:srgbClr val="947158"/>
              </a:solidFill>
              <a:prstDash val="solid"/>
              <a:round/>
            </a:ln>
          </p:spPr>
        </p:sp>
      </p:grpSp>
      <p:sp>
        <p:nvSpPr>
          <p:cNvPr name="TextBox 8" id="8"/>
          <p:cNvSpPr txBox="true"/>
          <p:nvPr/>
        </p:nvSpPr>
        <p:spPr>
          <a:xfrm rot="0">
            <a:off x="1743185" y="5086350"/>
            <a:ext cx="6777953" cy="2846538"/>
          </a:xfrm>
          <a:prstGeom prst="rect">
            <a:avLst/>
          </a:prstGeom>
        </p:spPr>
        <p:txBody>
          <a:bodyPr anchor="t" rtlCol="false" tIns="0" lIns="0" bIns="0" rIns="0">
            <a:spAutoFit/>
          </a:bodyPr>
          <a:lstStyle/>
          <a:p>
            <a:pPr algn="l">
              <a:lnSpc>
                <a:spcPts val="3754"/>
              </a:lnSpc>
            </a:pPr>
            <a:r>
              <a:rPr lang="en-US" sz="2681">
                <a:solidFill>
                  <a:srgbClr val="3D2917"/>
                </a:solidFill>
                <a:latin typeface="Source Serif Pro"/>
                <a:ea typeface="Source Serif Pro"/>
                <a:cs typeface="Source Serif Pro"/>
                <a:sym typeface="Source Serif Pro"/>
              </a:rPr>
              <a:t>Lorem ipsum dolor sit amet, consectetur adipiscing elit, sed do eiusmod tempor incididunt ut labore et dolore magna aliqua. Ut enim ad minim veniam, quis nostrud exercitation ullamco laboris nisi ut aliquip ex ea commodo consequat. </a:t>
            </a:r>
          </a:p>
        </p:txBody>
      </p:sp>
      <p:sp>
        <p:nvSpPr>
          <p:cNvPr name="TextBox 9" id="9"/>
          <p:cNvSpPr txBox="true"/>
          <p:nvPr/>
        </p:nvSpPr>
        <p:spPr>
          <a:xfrm rot="0">
            <a:off x="1845612" y="4149102"/>
            <a:ext cx="7066386" cy="438363"/>
          </a:xfrm>
          <a:prstGeom prst="rect">
            <a:avLst/>
          </a:prstGeom>
        </p:spPr>
        <p:txBody>
          <a:bodyPr anchor="t" rtlCol="false" tIns="0" lIns="0" bIns="0" rIns="0">
            <a:spAutoFit/>
          </a:bodyPr>
          <a:lstStyle/>
          <a:p>
            <a:pPr algn="l" marL="0" indent="0" lvl="0">
              <a:lnSpc>
                <a:spcPts val="3663"/>
              </a:lnSpc>
              <a:spcBef>
                <a:spcPct val="0"/>
              </a:spcBef>
            </a:pPr>
            <a:r>
              <a:rPr lang="en-US" b="true" sz="2616" spc="57">
                <a:solidFill>
                  <a:srgbClr val="3D2917"/>
                </a:solidFill>
                <a:latin typeface="Source Serif Pro Bold"/>
                <a:ea typeface="Source Serif Pro Bold"/>
                <a:cs typeface="Source Serif Pro Bold"/>
                <a:sym typeface="Source Serif Pro Bold"/>
              </a:rPr>
              <a:t>Alicia Ortiz</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6356388">
            <a:off x="-919416" y="-2027263"/>
            <a:ext cx="9400422" cy="9722890"/>
          </a:xfrm>
          <a:custGeom>
            <a:avLst/>
            <a:gdLst/>
            <a:ahLst/>
            <a:cxnLst/>
            <a:rect r="r" b="b" t="t" l="l"/>
            <a:pathLst>
              <a:path h="9722890" w="9400422">
                <a:moveTo>
                  <a:pt x="0" y="0"/>
                </a:moveTo>
                <a:lnTo>
                  <a:pt x="9400422" y="0"/>
                </a:lnTo>
                <a:lnTo>
                  <a:pt x="9400422" y="9722890"/>
                </a:lnTo>
                <a:lnTo>
                  <a:pt x="0" y="9722890"/>
                </a:lnTo>
                <a:lnTo>
                  <a:pt x="0" y="0"/>
                </a:lnTo>
                <a:close/>
              </a:path>
            </a:pathLst>
          </a:custGeom>
          <a:blipFill>
            <a:blip r:embed="rId2">
              <a:alphaModFix amt="8999"/>
            </a:blip>
            <a:stretch>
              <a:fillRect l="0" t="0" r="0" b="0"/>
            </a:stretch>
          </a:blipFill>
        </p:spPr>
      </p:sp>
      <p:sp>
        <p:nvSpPr>
          <p:cNvPr name="Freeform 3" id="3"/>
          <p:cNvSpPr/>
          <p:nvPr/>
        </p:nvSpPr>
        <p:spPr>
          <a:xfrm flipH="false" flipV="false" rot="-4553139">
            <a:off x="8102038" y="265786"/>
            <a:ext cx="12810333" cy="13249773"/>
          </a:xfrm>
          <a:custGeom>
            <a:avLst/>
            <a:gdLst/>
            <a:ahLst/>
            <a:cxnLst/>
            <a:rect r="r" b="b" t="t" l="l"/>
            <a:pathLst>
              <a:path h="13249773" w="12810333">
                <a:moveTo>
                  <a:pt x="0" y="0"/>
                </a:moveTo>
                <a:lnTo>
                  <a:pt x="12810334" y="0"/>
                </a:lnTo>
                <a:lnTo>
                  <a:pt x="12810334" y="13249774"/>
                </a:lnTo>
                <a:lnTo>
                  <a:pt x="0" y="13249774"/>
                </a:lnTo>
                <a:lnTo>
                  <a:pt x="0" y="0"/>
                </a:lnTo>
                <a:close/>
              </a:path>
            </a:pathLst>
          </a:custGeom>
          <a:blipFill>
            <a:blip r:embed="rId2">
              <a:alphaModFix amt="8999"/>
            </a:blip>
            <a:stretch>
              <a:fillRect l="0" t="0" r="0" b="0"/>
            </a:stretch>
          </a:blipFill>
        </p:spPr>
      </p:sp>
      <p:sp>
        <p:nvSpPr>
          <p:cNvPr name="Freeform 4" id="4"/>
          <p:cNvSpPr/>
          <p:nvPr/>
        </p:nvSpPr>
        <p:spPr>
          <a:xfrm flipH="false" flipV="false" rot="-10800000">
            <a:off x="10153524" y="-568258"/>
            <a:ext cx="9352494" cy="5237396"/>
          </a:xfrm>
          <a:custGeom>
            <a:avLst/>
            <a:gdLst/>
            <a:ahLst/>
            <a:cxnLst/>
            <a:rect r="r" b="b" t="t" l="l"/>
            <a:pathLst>
              <a:path h="5237396" w="9352494">
                <a:moveTo>
                  <a:pt x="0" y="0"/>
                </a:moveTo>
                <a:lnTo>
                  <a:pt x="9352494" y="0"/>
                </a:lnTo>
                <a:lnTo>
                  <a:pt x="9352494" y="5237396"/>
                </a:lnTo>
                <a:lnTo>
                  <a:pt x="0" y="5237396"/>
                </a:lnTo>
                <a:lnTo>
                  <a:pt x="0" y="0"/>
                </a:lnTo>
                <a:close/>
              </a:path>
            </a:pathLst>
          </a:custGeom>
          <a:blipFill>
            <a:blip r:embed="rId3"/>
            <a:stretch>
              <a:fillRect l="0" t="0" r="0" b="0"/>
            </a:stretch>
          </a:blipFill>
        </p:spPr>
      </p:sp>
      <p:sp>
        <p:nvSpPr>
          <p:cNvPr name="TextBox 5" id="5"/>
          <p:cNvSpPr txBox="true"/>
          <p:nvPr/>
        </p:nvSpPr>
        <p:spPr>
          <a:xfrm rot="0">
            <a:off x="2372609" y="2124538"/>
            <a:ext cx="8295518" cy="1326642"/>
          </a:xfrm>
          <a:prstGeom prst="rect">
            <a:avLst/>
          </a:prstGeom>
        </p:spPr>
        <p:txBody>
          <a:bodyPr anchor="t" rtlCol="false" tIns="0" lIns="0" bIns="0" rIns="0">
            <a:spAutoFit/>
          </a:bodyPr>
          <a:lstStyle/>
          <a:p>
            <a:pPr algn="l">
              <a:lnSpc>
                <a:spcPts val="10877"/>
              </a:lnSpc>
            </a:pPr>
            <a:r>
              <a:rPr lang="en-US" b="true" sz="7769" spc="170">
                <a:solidFill>
                  <a:srgbClr val="3D2917"/>
                </a:solidFill>
                <a:latin typeface="Monterchi Serif Bold"/>
                <a:ea typeface="Monterchi Serif Bold"/>
                <a:cs typeface="Monterchi Serif Bold"/>
                <a:sym typeface="Monterchi Serif Bold"/>
              </a:rPr>
              <a:t>OBJETIVO 1</a:t>
            </a:r>
          </a:p>
        </p:txBody>
      </p:sp>
      <p:sp>
        <p:nvSpPr>
          <p:cNvPr name="TextBox 6" id="6"/>
          <p:cNvSpPr txBox="true"/>
          <p:nvPr/>
        </p:nvSpPr>
        <p:spPr>
          <a:xfrm rot="0">
            <a:off x="2372609" y="3403555"/>
            <a:ext cx="5586646" cy="2282216"/>
          </a:xfrm>
          <a:prstGeom prst="rect">
            <a:avLst/>
          </a:prstGeom>
        </p:spPr>
        <p:txBody>
          <a:bodyPr anchor="t" rtlCol="false" tIns="0" lIns="0" bIns="0" rIns="0">
            <a:spAutoFit/>
          </a:bodyPr>
          <a:lstStyle/>
          <a:p>
            <a:pPr algn="l" marL="0" indent="0" lvl="0">
              <a:lnSpc>
                <a:spcPts val="3040"/>
              </a:lnSpc>
              <a:spcBef>
                <a:spcPct val="0"/>
              </a:spcBef>
            </a:pPr>
            <a:r>
              <a:rPr lang="en-US" sz="2171" spc="47">
                <a:solidFill>
                  <a:srgbClr val="3D2917"/>
                </a:solidFill>
                <a:latin typeface="Source Serif Pro"/>
                <a:ea typeface="Source Serif Pro"/>
                <a:cs typeface="Source Serif Pro"/>
                <a:sym typeface="Source Serif Pro"/>
              </a:rPr>
              <a:t>Lorem ipsum dolor sit amet, consectetur adipiscing elit, sed do eiusmod tempor incididunt ut labore et dolore magna aliqua. Ut enim ad minim veniam, quis nostrud exercitation ullamco laboris nisi ut aliquip ex ea commodo consequat.</a:t>
            </a:r>
            <a:r>
              <a:rPr lang="en-US" sz="2171" spc="47">
                <a:solidFill>
                  <a:srgbClr val="3D2917"/>
                </a:solidFill>
                <a:latin typeface="Source Serif Pro"/>
                <a:ea typeface="Source Serif Pro"/>
                <a:cs typeface="Source Serif Pro"/>
                <a:sym typeface="Source Serif Pro"/>
              </a:rPr>
              <a:t> </a:t>
            </a:r>
          </a:p>
        </p:txBody>
      </p:sp>
      <p:sp>
        <p:nvSpPr>
          <p:cNvPr name="Freeform 7" id="7"/>
          <p:cNvSpPr/>
          <p:nvPr/>
        </p:nvSpPr>
        <p:spPr>
          <a:xfrm flipH="false" flipV="false" rot="0">
            <a:off x="-895452" y="5685772"/>
            <a:ext cx="9352494" cy="5237396"/>
          </a:xfrm>
          <a:custGeom>
            <a:avLst/>
            <a:gdLst/>
            <a:ahLst/>
            <a:cxnLst/>
            <a:rect r="r" b="b" t="t" l="l"/>
            <a:pathLst>
              <a:path h="5237396" w="9352494">
                <a:moveTo>
                  <a:pt x="0" y="0"/>
                </a:moveTo>
                <a:lnTo>
                  <a:pt x="9352494" y="0"/>
                </a:lnTo>
                <a:lnTo>
                  <a:pt x="9352494" y="5237396"/>
                </a:lnTo>
                <a:lnTo>
                  <a:pt x="0" y="5237396"/>
                </a:lnTo>
                <a:lnTo>
                  <a:pt x="0" y="0"/>
                </a:lnTo>
                <a:close/>
              </a:path>
            </a:pathLst>
          </a:custGeom>
          <a:blipFill>
            <a:blip r:embed="rId3"/>
            <a:stretch>
              <a:fillRect l="0" t="0" r="0" b="0"/>
            </a:stretch>
          </a:blipFill>
        </p:spPr>
      </p:sp>
      <p:sp>
        <p:nvSpPr>
          <p:cNvPr name="TextBox 8" id="8"/>
          <p:cNvSpPr txBox="true"/>
          <p:nvPr/>
        </p:nvSpPr>
        <p:spPr>
          <a:xfrm rot="0">
            <a:off x="10153524" y="4743237"/>
            <a:ext cx="7289732" cy="1326642"/>
          </a:xfrm>
          <a:prstGeom prst="rect">
            <a:avLst/>
          </a:prstGeom>
        </p:spPr>
        <p:txBody>
          <a:bodyPr anchor="t" rtlCol="false" tIns="0" lIns="0" bIns="0" rIns="0">
            <a:spAutoFit/>
          </a:bodyPr>
          <a:lstStyle/>
          <a:p>
            <a:pPr algn="l">
              <a:lnSpc>
                <a:spcPts val="10877"/>
              </a:lnSpc>
            </a:pPr>
            <a:r>
              <a:rPr lang="en-US" b="true" sz="7769" spc="170">
                <a:solidFill>
                  <a:srgbClr val="3D2917"/>
                </a:solidFill>
                <a:latin typeface="Monterchi Serif Bold"/>
                <a:ea typeface="Monterchi Serif Bold"/>
                <a:cs typeface="Monterchi Serif Bold"/>
                <a:sym typeface="Monterchi Serif Bold"/>
              </a:rPr>
              <a:t>OBJETIVO 2</a:t>
            </a:r>
          </a:p>
        </p:txBody>
      </p:sp>
      <p:sp>
        <p:nvSpPr>
          <p:cNvPr name="TextBox 9" id="9"/>
          <p:cNvSpPr txBox="true"/>
          <p:nvPr/>
        </p:nvSpPr>
        <p:spPr>
          <a:xfrm rot="0">
            <a:off x="10153524" y="6022254"/>
            <a:ext cx="5586646" cy="2282216"/>
          </a:xfrm>
          <a:prstGeom prst="rect">
            <a:avLst/>
          </a:prstGeom>
        </p:spPr>
        <p:txBody>
          <a:bodyPr anchor="t" rtlCol="false" tIns="0" lIns="0" bIns="0" rIns="0">
            <a:spAutoFit/>
          </a:bodyPr>
          <a:lstStyle/>
          <a:p>
            <a:pPr algn="l" marL="0" indent="0" lvl="0">
              <a:lnSpc>
                <a:spcPts val="3040"/>
              </a:lnSpc>
              <a:spcBef>
                <a:spcPct val="0"/>
              </a:spcBef>
            </a:pPr>
            <a:r>
              <a:rPr lang="en-US" sz="2171" spc="47">
                <a:solidFill>
                  <a:srgbClr val="3D2917"/>
                </a:solidFill>
                <a:latin typeface="Source Serif Pro"/>
                <a:ea typeface="Source Serif Pro"/>
                <a:cs typeface="Source Serif Pro"/>
                <a:sym typeface="Source Serif Pro"/>
              </a:rPr>
              <a:t>Lorem ipsum dolor sit amet, consectetur adipiscing elit, sed do eiusmod tempor incididunt ut labore et dolore magna aliqua. Ut enim ad minim veniam, quis nostrud exercitation ullamco laboris nisi ut aliquip ex ea commodo consequat.</a:t>
            </a:r>
            <a:r>
              <a:rPr lang="en-US" sz="2171" spc="47">
                <a:solidFill>
                  <a:srgbClr val="3D2917"/>
                </a:solidFill>
                <a:latin typeface="Source Serif Pro"/>
                <a:ea typeface="Source Serif Pro"/>
                <a:cs typeface="Source Serif Pro"/>
                <a:sym typeface="Source Serif Pro"/>
              </a:rPr>
              <a:t>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grpSp>
        <p:nvGrpSpPr>
          <p:cNvPr name="Group 2" id="2"/>
          <p:cNvGrpSpPr/>
          <p:nvPr/>
        </p:nvGrpSpPr>
        <p:grpSpPr>
          <a:xfrm rot="0">
            <a:off x="-286450" y="-656380"/>
            <a:ext cx="18885647" cy="4303989"/>
            <a:chOff x="0" y="0"/>
            <a:chExt cx="25180863" cy="5738651"/>
          </a:xfrm>
        </p:grpSpPr>
        <p:pic>
          <p:nvPicPr>
            <p:cNvPr name="Picture 3" id="3"/>
            <p:cNvPicPr>
              <a:picLocks noChangeAspect="true"/>
            </p:cNvPicPr>
            <p:nvPr/>
          </p:nvPicPr>
          <p:blipFill>
            <a:blip r:embed="rId2"/>
            <a:srcRect l="0" t="32929" r="0" b="32929"/>
            <a:stretch>
              <a:fillRect/>
            </a:stretch>
          </p:blipFill>
          <p:spPr>
            <a:xfrm flipH="false" flipV="false">
              <a:off x="0" y="0"/>
              <a:ext cx="25180863" cy="5738651"/>
            </a:xfrm>
            <a:prstGeom prst="rect">
              <a:avLst/>
            </a:prstGeom>
          </p:spPr>
        </p:pic>
      </p:grpSp>
      <p:sp>
        <p:nvSpPr>
          <p:cNvPr name="TextBox 4" id="4"/>
          <p:cNvSpPr txBox="true"/>
          <p:nvPr/>
        </p:nvSpPr>
        <p:spPr>
          <a:xfrm rot="0">
            <a:off x="1553575" y="5836411"/>
            <a:ext cx="4759649" cy="2584611"/>
          </a:xfrm>
          <a:prstGeom prst="rect">
            <a:avLst/>
          </a:prstGeom>
        </p:spPr>
        <p:txBody>
          <a:bodyPr anchor="t" rtlCol="false" tIns="0" lIns="0" bIns="0" rIns="0">
            <a:spAutoFit/>
          </a:bodyPr>
          <a:lstStyle/>
          <a:p>
            <a:pPr algn="l">
              <a:lnSpc>
                <a:spcPts val="2929"/>
              </a:lnSpc>
            </a:pPr>
            <a:r>
              <a:rPr lang="en-US" sz="2092">
                <a:solidFill>
                  <a:srgbClr val="3D2917"/>
                </a:solidFill>
                <a:latin typeface="Source Serif Pro"/>
                <a:ea typeface="Source Serif Pro"/>
                <a:cs typeface="Source Serif Pro"/>
                <a:sym typeface="Source Serif Pro"/>
              </a:rPr>
              <a:t>Lorem ipsum dolor sit amet, consectetur adipiscing elit, sed do eiusmod tempor incididunt ut labore et dolore magna aliqua. Ut enim ad minim veniam, quis nostrud exercitation ullamco laboris nisi ut aliquip ex ea commodo consequat. </a:t>
            </a:r>
          </a:p>
        </p:txBody>
      </p:sp>
      <p:sp>
        <p:nvSpPr>
          <p:cNvPr name="TextBox 5" id="5"/>
          <p:cNvSpPr txBox="true"/>
          <p:nvPr/>
        </p:nvSpPr>
        <p:spPr>
          <a:xfrm rot="0">
            <a:off x="1553575" y="4861107"/>
            <a:ext cx="4759649" cy="745392"/>
          </a:xfrm>
          <a:prstGeom prst="rect">
            <a:avLst/>
          </a:prstGeom>
        </p:spPr>
        <p:txBody>
          <a:bodyPr anchor="t" rtlCol="false" tIns="0" lIns="0" bIns="0" rIns="0">
            <a:spAutoFit/>
          </a:bodyPr>
          <a:lstStyle/>
          <a:p>
            <a:pPr algn="l">
              <a:lnSpc>
                <a:spcPts val="6165"/>
              </a:lnSpc>
            </a:pPr>
            <a:r>
              <a:rPr lang="en-US" sz="4403" b="true">
                <a:solidFill>
                  <a:srgbClr val="3D2917"/>
                </a:solidFill>
                <a:latin typeface="Monterchi Serif Bold"/>
                <a:ea typeface="Monterchi Serif Bold"/>
                <a:cs typeface="Monterchi Serif Bold"/>
                <a:sym typeface="Monterchi Serif Bold"/>
              </a:rPr>
              <a:t>VISIÓN</a:t>
            </a:r>
          </a:p>
        </p:txBody>
      </p:sp>
      <p:sp>
        <p:nvSpPr>
          <p:cNvPr name="TextBox 6" id="6"/>
          <p:cNvSpPr txBox="true"/>
          <p:nvPr/>
        </p:nvSpPr>
        <p:spPr>
          <a:xfrm rot="0">
            <a:off x="6982651" y="5836411"/>
            <a:ext cx="4600246" cy="2584611"/>
          </a:xfrm>
          <a:prstGeom prst="rect">
            <a:avLst/>
          </a:prstGeom>
        </p:spPr>
        <p:txBody>
          <a:bodyPr anchor="t" rtlCol="false" tIns="0" lIns="0" bIns="0" rIns="0">
            <a:spAutoFit/>
          </a:bodyPr>
          <a:lstStyle/>
          <a:p>
            <a:pPr algn="l">
              <a:lnSpc>
                <a:spcPts val="2929"/>
              </a:lnSpc>
            </a:pPr>
            <a:r>
              <a:rPr lang="en-US" sz="2092">
                <a:solidFill>
                  <a:srgbClr val="3D2917"/>
                </a:solidFill>
                <a:latin typeface="Source Serif Pro"/>
                <a:ea typeface="Source Serif Pro"/>
                <a:cs typeface="Source Serif Pro"/>
                <a:sym typeface="Source Serif Pro"/>
              </a:rPr>
              <a:t>Lorem ipsum dolor sit amet, consectetur adipiscing elit, sed do eiusmod tempor incididunt ut labore et dolore magna aliqua. Ut enim ad minim veniam, quis nostrud exercitation ullamco laboris nisi ut aliquip ex ea commodo consequat. </a:t>
            </a:r>
          </a:p>
        </p:txBody>
      </p:sp>
      <p:sp>
        <p:nvSpPr>
          <p:cNvPr name="TextBox 7" id="7"/>
          <p:cNvSpPr txBox="true"/>
          <p:nvPr/>
        </p:nvSpPr>
        <p:spPr>
          <a:xfrm rot="0">
            <a:off x="6982651" y="4861107"/>
            <a:ext cx="4882595" cy="745392"/>
          </a:xfrm>
          <a:prstGeom prst="rect">
            <a:avLst/>
          </a:prstGeom>
        </p:spPr>
        <p:txBody>
          <a:bodyPr anchor="t" rtlCol="false" tIns="0" lIns="0" bIns="0" rIns="0">
            <a:spAutoFit/>
          </a:bodyPr>
          <a:lstStyle/>
          <a:p>
            <a:pPr algn="l">
              <a:lnSpc>
                <a:spcPts val="6165"/>
              </a:lnSpc>
            </a:pPr>
            <a:r>
              <a:rPr lang="en-US" sz="4403" b="true">
                <a:solidFill>
                  <a:srgbClr val="3D2917"/>
                </a:solidFill>
                <a:latin typeface="Monterchi Serif Bold"/>
                <a:ea typeface="Monterchi Serif Bold"/>
                <a:cs typeface="Monterchi Serif Bold"/>
                <a:sym typeface="Monterchi Serif Bold"/>
              </a:rPr>
              <a:t>MISIÓN</a:t>
            </a:r>
          </a:p>
        </p:txBody>
      </p:sp>
      <p:sp>
        <p:nvSpPr>
          <p:cNvPr name="TextBox 8" id="8"/>
          <p:cNvSpPr txBox="true"/>
          <p:nvPr/>
        </p:nvSpPr>
        <p:spPr>
          <a:xfrm rot="0">
            <a:off x="12397252" y="5836411"/>
            <a:ext cx="4600246" cy="2584611"/>
          </a:xfrm>
          <a:prstGeom prst="rect">
            <a:avLst/>
          </a:prstGeom>
        </p:spPr>
        <p:txBody>
          <a:bodyPr anchor="t" rtlCol="false" tIns="0" lIns="0" bIns="0" rIns="0">
            <a:spAutoFit/>
          </a:bodyPr>
          <a:lstStyle/>
          <a:p>
            <a:pPr algn="l">
              <a:lnSpc>
                <a:spcPts val="2929"/>
              </a:lnSpc>
            </a:pPr>
            <a:r>
              <a:rPr lang="en-US" sz="2092">
                <a:solidFill>
                  <a:srgbClr val="3D2917"/>
                </a:solidFill>
                <a:latin typeface="Source Serif Pro"/>
                <a:ea typeface="Source Serif Pro"/>
                <a:cs typeface="Source Serif Pro"/>
                <a:sym typeface="Source Serif Pro"/>
              </a:rPr>
              <a:t>Lorem ipsum dolor sit amet, consectetur adipiscing elit, sed do eiusmod tempor incididunt ut labore et dolore magna aliqua. Ut enim ad minim veniam, quis nostrud exercitation ullamco laboris nisi ut aliquip ex ea commodo consequat.</a:t>
            </a:r>
            <a:r>
              <a:rPr lang="en-US" sz="2092">
                <a:solidFill>
                  <a:srgbClr val="3D2917"/>
                </a:solidFill>
                <a:latin typeface="Source Serif Pro"/>
                <a:ea typeface="Source Serif Pro"/>
                <a:cs typeface="Source Serif Pro"/>
                <a:sym typeface="Source Serif Pro"/>
              </a:rPr>
              <a:t> </a:t>
            </a:r>
          </a:p>
        </p:txBody>
      </p:sp>
      <p:sp>
        <p:nvSpPr>
          <p:cNvPr name="TextBox 9" id="9"/>
          <p:cNvSpPr txBox="true"/>
          <p:nvPr/>
        </p:nvSpPr>
        <p:spPr>
          <a:xfrm rot="0">
            <a:off x="12397252" y="4861107"/>
            <a:ext cx="4600246" cy="745392"/>
          </a:xfrm>
          <a:prstGeom prst="rect">
            <a:avLst/>
          </a:prstGeom>
        </p:spPr>
        <p:txBody>
          <a:bodyPr anchor="t" rtlCol="false" tIns="0" lIns="0" bIns="0" rIns="0">
            <a:spAutoFit/>
          </a:bodyPr>
          <a:lstStyle/>
          <a:p>
            <a:pPr algn="l">
              <a:lnSpc>
                <a:spcPts val="6165"/>
              </a:lnSpc>
            </a:pPr>
            <a:r>
              <a:rPr lang="en-US" sz="4403" b="true">
                <a:solidFill>
                  <a:srgbClr val="3D2917"/>
                </a:solidFill>
                <a:latin typeface="Monterchi Serif Bold"/>
                <a:ea typeface="Monterchi Serif Bold"/>
                <a:cs typeface="Monterchi Serif Bold"/>
                <a:sym typeface="Monterchi Serif Bold"/>
              </a:rPr>
              <a:t>VALORES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10721085">
            <a:off x="8968896" y="-3024459"/>
            <a:ext cx="11083612" cy="11463819"/>
          </a:xfrm>
          <a:custGeom>
            <a:avLst/>
            <a:gdLst/>
            <a:ahLst/>
            <a:cxnLst/>
            <a:rect r="r" b="b" t="t" l="l"/>
            <a:pathLst>
              <a:path h="11463819" w="11083612">
                <a:moveTo>
                  <a:pt x="0" y="0"/>
                </a:moveTo>
                <a:lnTo>
                  <a:pt x="11083612" y="0"/>
                </a:lnTo>
                <a:lnTo>
                  <a:pt x="11083612" y="11463820"/>
                </a:lnTo>
                <a:lnTo>
                  <a:pt x="0" y="11463820"/>
                </a:lnTo>
                <a:lnTo>
                  <a:pt x="0" y="0"/>
                </a:lnTo>
                <a:close/>
              </a:path>
            </a:pathLst>
          </a:custGeom>
          <a:blipFill>
            <a:blip r:embed="rId2">
              <a:alphaModFix amt="8999"/>
            </a:blip>
            <a:stretch>
              <a:fillRect l="0" t="0" r="0" b="0"/>
            </a:stretch>
          </a:blipFill>
        </p:spPr>
      </p:sp>
      <p:sp>
        <p:nvSpPr>
          <p:cNvPr name="Freeform 3" id="3"/>
          <p:cNvSpPr/>
          <p:nvPr/>
        </p:nvSpPr>
        <p:spPr>
          <a:xfrm flipH="false" flipV="true" rot="-5400000">
            <a:off x="-5849862" y="-887893"/>
            <a:ext cx="15710072" cy="8797640"/>
          </a:xfrm>
          <a:custGeom>
            <a:avLst/>
            <a:gdLst/>
            <a:ahLst/>
            <a:cxnLst/>
            <a:rect r="r" b="b" t="t" l="l"/>
            <a:pathLst>
              <a:path h="8797640" w="15710072">
                <a:moveTo>
                  <a:pt x="0" y="8797640"/>
                </a:moveTo>
                <a:lnTo>
                  <a:pt x="15710072" y="8797640"/>
                </a:lnTo>
                <a:lnTo>
                  <a:pt x="15710072" y="0"/>
                </a:lnTo>
                <a:lnTo>
                  <a:pt x="0" y="0"/>
                </a:lnTo>
                <a:lnTo>
                  <a:pt x="0" y="8797640"/>
                </a:lnTo>
                <a:close/>
              </a:path>
            </a:pathLst>
          </a:custGeom>
          <a:blipFill>
            <a:blip r:embed="rId3"/>
            <a:stretch>
              <a:fillRect l="0" t="0" r="0" b="0"/>
            </a:stretch>
          </a:blipFill>
        </p:spPr>
      </p:sp>
      <p:sp>
        <p:nvSpPr>
          <p:cNvPr name="TextBox 4" id="4"/>
          <p:cNvSpPr txBox="true"/>
          <p:nvPr/>
        </p:nvSpPr>
        <p:spPr>
          <a:xfrm rot="0">
            <a:off x="10301014" y="2400300"/>
            <a:ext cx="7313897" cy="2743200"/>
          </a:xfrm>
          <a:prstGeom prst="rect">
            <a:avLst/>
          </a:prstGeom>
        </p:spPr>
        <p:txBody>
          <a:bodyPr anchor="t" rtlCol="false" tIns="0" lIns="0" bIns="0" rIns="0">
            <a:spAutoFit/>
          </a:bodyPr>
          <a:lstStyle/>
          <a:p>
            <a:pPr algn="l">
              <a:lnSpc>
                <a:spcPts val="10874"/>
              </a:lnSpc>
            </a:pPr>
            <a:r>
              <a:rPr lang="en-US" sz="9061" b="true">
                <a:solidFill>
                  <a:srgbClr val="3D2917"/>
                </a:solidFill>
                <a:latin typeface="Monterchi Serif Bold"/>
                <a:ea typeface="Monterchi Serif Bold"/>
                <a:cs typeface="Monterchi Serif Bold"/>
                <a:sym typeface="Monterchi Serif Bold"/>
              </a:rPr>
              <a:t>EQUIPO DE</a:t>
            </a:r>
          </a:p>
          <a:p>
            <a:pPr algn="l">
              <a:lnSpc>
                <a:spcPts val="10874"/>
              </a:lnSpc>
            </a:pPr>
            <a:r>
              <a:rPr lang="en-US" b="true" sz="9061">
                <a:solidFill>
                  <a:srgbClr val="3D2917"/>
                </a:solidFill>
                <a:latin typeface="Monterchi Serif Bold"/>
                <a:ea typeface="Monterchi Serif Bold"/>
                <a:cs typeface="Monterchi Serif Bold"/>
                <a:sym typeface="Monterchi Serif Bold"/>
              </a:rPr>
              <a:t>TRABAJO</a:t>
            </a:r>
          </a:p>
        </p:txBody>
      </p:sp>
      <p:grpSp>
        <p:nvGrpSpPr>
          <p:cNvPr name="Group 5" id="5"/>
          <p:cNvGrpSpPr/>
          <p:nvPr/>
        </p:nvGrpSpPr>
        <p:grpSpPr>
          <a:xfrm rot="0">
            <a:off x="1353222" y="1444833"/>
            <a:ext cx="8251146" cy="7397335"/>
            <a:chOff x="0" y="0"/>
            <a:chExt cx="1278318" cy="1146041"/>
          </a:xfrm>
        </p:grpSpPr>
        <p:sp>
          <p:nvSpPr>
            <p:cNvPr name="Freeform 6" id="6"/>
            <p:cNvSpPr/>
            <p:nvPr/>
          </p:nvSpPr>
          <p:spPr>
            <a:xfrm flipH="false" flipV="false" rot="0">
              <a:off x="0" y="0"/>
              <a:ext cx="1278318" cy="1146041"/>
            </a:xfrm>
            <a:custGeom>
              <a:avLst/>
              <a:gdLst/>
              <a:ahLst/>
              <a:cxnLst/>
              <a:rect r="r" b="b" t="t" l="l"/>
              <a:pathLst>
                <a:path h="1146041" w="1278318">
                  <a:moveTo>
                    <a:pt x="21581" y="0"/>
                  </a:moveTo>
                  <a:lnTo>
                    <a:pt x="1256738" y="0"/>
                  </a:lnTo>
                  <a:cubicBezTo>
                    <a:pt x="1262462" y="0"/>
                    <a:pt x="1267951" y="2274"/>
                    <a:pt x="1271998" y="6321"/>
                  </a:cubicBezTo>
                  <a:cubicBezTo>
                    <a:pt x="1276045" y="10368"/>
                    <a:pt x="1278318" y="15857"/>
                    <a:pt x="1278318" y="21581"/>
                  </a:cubicBezTo>
                  <a:lnTo>
                    <a:pt x="1278318" y="1124460"/>
                  </a:lnTo>
                  <a:cubicBezTo>
                    <a:pt x="1278318" y="1136379"/>
                    <a:pt x="1268657" y="1146041"/>
                    <a:pt x="1256738" y="1146041"/>
                  </a:cubicBezTo>
                  <a:lnTo>
                    <a:pt x="21581" y="1146041"/>
                  </a:lnTo>
                  <a:cubicBezTo>
                    <a:pt x="9662" y="1146041"/>
                    <a:pt x="0" y="1136379"/>
                    <a:pt x="0" y="1124460"/>
                  </a:cubicBezTo>
                  <a:lnTo>
                    <a:pt x="0" y="21581"/>
                  </a:lnTo>
                  <a:cubicBezTo>
                    <a:pt x="0" y="9662"/>
                    <a:pt x="9662" y="0"/>
                    <a:pt x="21581" y="0"/>
                  </a:cubicBezTo>
                  <a:close/>
                </a:path>
              </a:pathLst>
            </a:custGeom>
            <a:blipFill>
              <a:blip r:embed="rId4"/>
              <a:stretch>
                <a:fillRect l="-9768" t="0" r="-9768" b="0"/>
              </a:stretch>
            </a:blipFill>
            <a:ln w="57150" cap="rnd">
              <a:solidFill>
                <a:srgbClr val="947158"/>
              </a:solidFill>
              <a:prstDash val="solid"/>
              <a:round/>
            </a:ln>
          </p:spPr>
        </p:sp>
      </p:grpSp>
      <p:sp>
        <p:nvSpPr>
          <p:cNvPr name="TextBox 7" id="7"/>
          <p:cNvSpPr txBox="true"/>
          <p:nvPr/>
        </p:nvSpPr>
        <p:spPr>
          <a:xfrm rot="0">
            <a:off x="10301014" y="5407455"/>
            <a:ext cx="6777953" cy="2846538"/>
          </a:xfrm>
          <a:prstGeom prst="rect">
            <a:avLst/>
          </a:prstGeom>
        </p:spPr>
        <p:txBody>
          <a:bodyPr anchor="t" rtlCol="false" tIns="0" lIns="0" bIns="0" rIns="0">
            <a:spAutoFit/>
          </a:bodyPr>
          <a:lstStyle/>
          <a:p>
            <a:pPr algn="l">
              <a:lnSpc>
                <a:spcPts val="3754"/>
              </a:lnSpc>
            </a:pPr>
            <a:r>
              <a:rPr lang="en-US" sz="2681">
                <a:solidFill>
                  <a:srgbClr val="3D2917"/>
                </a:solidFill>
                <a:latin typeface="Source Serif Pro"/>
                <a:ea typeface="Source Serif Pro"/>
                <a:cs typeface="Source Serif Pro"/>
                <a:sym typeface="Source Serif Pro"/>
              </a:rPr>
              <a:t>Lorem ipsum dolor sit amet, consectetur adipiscing elit, sed do eiusmod tempor incididunt ut labore et dolore magna aliqua. Ut enim ad minim veniam, quis nostrud exercitation ullamco laboris nisi ut aliquip ex ea commodo consequat.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818652">
            <a:off x="-1504697" y="1654042"/>
            <a:ext cx="9400422" cy="9722890"/>
          </a:xfrm>
          <a:custGeom>
            <a:avLst/>
            <a:gdLst/>
            <a:ahLst/>
            <a:cxnLst/>
            <a:rect r="r" b="b" t="t" l="l"/>
            <a:pathLst>
              <a:path h="9722890" w="9400422">
                <a:moveTo>
                  <a:pt x="0" y="0"/>
                </a:moveTo>
                <a:lnTo>
                  <a:pt x="9400422" y="0"/>
                </a:lnTo>
                <a:lnTo>
                  <a:pt x="9400422" y="9722890"/>
                </a:lnTo>
                <a:lnTo>
                  <a:pt x="0" y="9722890"/>
                </a:lnTo>
                <a:lnTo>
                  <a:pt x="0" y="0"/>
                </a:lnTo>
                <a:close/>
              </a:path>
            </a:pathLst>
          </a:custGeom>
          <a:blipFill>
            <a:blip r:embed="rId2">
              <a:alphaModFix amt="8999"/>
            </a:blip>
            <a:stretch>
              <a:fillRect l="0" t="0" r="0" b="0"/>
            </a:stretch>
          </a:blipFill>
        </p:spPr>
      </p:sp>
      <p:grpSp>
        <p:nvGrpSpPr>
          <p:cNvPr name="Group 3" id="3"/>
          <p:cNvGrpSpPr/>
          <p:nvPr/>
        </p:nvGrpSpPr>
        <p:grpSpPr>
          <a:xfrm rot="0">
            <a:off x="6553707" y="3561504"/>
            <a:ext cx="2498868" cy="2498868"/>
            <a:chOff x="0" y="0"/>
            <a:chExt cx="3331824" cy="3331824"/>
          </a:xfrm>
        </p:grpSpPr>
        <p:grpSp>
          <p:nvGrpSpPr>
            <p:cNvPr name="Group 4" id="4"/>
            <p:cNvGrpSpPr>
              <a:grpSpLocks noChangeAspect="true"/>
            </p:cNvGrpSpPr>
            <p:nvPr/>
          </p:nvGrpSpPr>
          <p:grpSpPr>
            <a:xfrm rot="0">
              <a:off x="0" y="0"/>
              <a:ext cx="3331824" cy="3331824"/>
              <a:chOff x="0" y="0"/>
              <a:chExt cx="14400530" cy="14400530"/>
            </a:xfrm>
          </p:grpSpPr>
          <p:sp>
            <p:nvSpPr>
              <p:cNvPr name="Freeform 5" id="5"/>
              <p:cNvSpPr/>
              <p:nvPr/>
            </p:nvSpPr>
            <p:spPr>
              <a:xfrm flipH="false" flipV="false" rot="0">
                <a:off x="0" y="0"/>
                <a:ext cx="14400530" cy="14399261"/>
              </a:xfrm>
              <a:custGeom>
                <a:avLst/>
                <a:gdLst/>
                <a:ahLst/>
                <a:cxnLst/>
                <a:rect r="r" b="b" t="t" l="l"/>
                <a:pathLst>
                  <a:path h="14399261" w="14400530">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C29A7C"/>
              </a:solidFill>
            </p:spPr>
          </p:sp>
        </p:grpSp>
        <p:grpSp>
          <p:nvGrpSpPr>
            <p:cNvPr name="Group 6" id="6"/>
            <p:cNvGrpSpPr/>
            <p:nvPr/>
          </p:nvGrpSpPr>
          <p:grpSpPr>
            <a:xfrm rot="0">
              <a:off x="408917" y="466286"/>
              <a:ext cx="2505689" cy="250568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p:spPr>
          </p:sp>
          <p:sp>
            <p:nvSpPr>
              <p:cNvPr name="TextBox 8" id="8"/>
              <p:cNvSpPr txBox="true"/>
              <p:nvPr/>
            </p:nvSpPr>
            <p:spPr>
              <a:xfrm>
                <a:off x="76200" y="19050"/>
                <a:ext cx="660400" cy="717550"/>
              </a:xfrm>
              <a:prstGeom prst="rect">
                <a:avLst/>
              </a:prstGeom>
            </p:spPr>
            <p:txBody>
              <a:bodyPr anchor="ctr" rtlCol="false" tIns="50800" lIns="50800" bIns="50800" rIns="50800"/>
              <a:lstStyle/>
              <a:p>
                <a:pPr algn="ctr">
                  <a:lnSpc>
                    <a:spcPts val="2800"/>
                  </a:lnSpc>
                </a:pPr>
              </a:p>
            </p:txBody>
          </p:sp>
        </p:grpSp>
      </p:grpSp>
      <p:grpSp>
        <p:nvGrpSpPr>
          <p:cNvPr name="Group 9" id="9"/>
          <p:cNvGrpSpPr/>
          <p:nvPr/>
        </p:nvGrpSpPr>
        <p:grpSpPr>
          <a:xfrm rot="0">
            <a:off x="9235425" y="3561504"/>
            <a:ext cx="2498868" cy="2498868"/>
            <a:chOff x="0" y="0"/>
            <a:chExt cx="3331824" cy="3331824"/>
          </a:xfrm>
        </p:grpSpPr>
        <p:grpSp>
          <p:nvGrpSpPr>
            <p:cNvPr name="Group 10" id="10"/>
            <p:cNvGrpSpPr>
              <a:grpSpLocks noChangeAspect="true"/>
            </p:cNvGrpSpPr>
            <p:nvPr/>
          </p:nvGrpSpPr>
          <p:grpSpPr>
            <a:xfrm rot="5400000">
              <a:off x="0" y="0"/>
              <a:ext cx="3331824" cy="3331824"/>
              <a:chOff x="0" y="0"/>
              <a:chExt cx="14400530" cy="14400530"/>
            </a:xfrm>
          </p:grpSpPr>
          <p:sp>
            <p:nvSpPr>
              <p:cNvPr name="Freeform 11" id="11"/>
              <p:cNvSpPr/>
              <p:nvPr/>
            </p:nvSpPr>
            <p:spPr>
              <a:xfrm flipH="false" flipV="false" rot="0">
                <a:off x="0" y="0"/>
                <a:ext cx="14400530" cy="14399261"/>
              </a:xfrm>
              <a:custGeom>
                <a:avLst/>
                <a:gdLst/>
                <a:ahLst/>
                <a:cxnLst/>
                <a:rect r="r" b="b" t="t" l="l"/>
                <a:pathLst>
                  <a:path h="14399261" w="14400530">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E8D3BF"/>
              </a:solidFill>
            </p:spPr>
          </p:sp>
        </p:grpSp>
        <p:grpSp>
          <p:nvGrpSpPr>
            <p:cNvPr name="Group 12" id="12"/>
            <p:cNvGrpSpPr/>
            <p:nvPr/>
          </p:nvGrpSpPr>
          <p:grpSpPr>
            <a:xfrm rot="0">
              <a:off x="386640" y="461273"/>
              <a:ext cx="2510702" cy="2510702"/>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p:spPr>
          </p:sp>
          <p:sp>
            <p:nvSpPr>
              <p:cNvPr name="TextBox 14" id="14"/>
              <p:cNvSpPr txBox="true"/>
              <p:nvPr/>
            </p:nvSpPr>
            <p:spPr>
              <a:xfrm>
                <a:off x="76200" y="19050"/>
                <a:ext cx="660400" cy="717550"/>
              </a:xfrm>
              <a:prstGeom prst="rect">
                <a:avLst/>
              </a:prstGeom>
            </p:spPr>
            <p:txBody>
              <a:bodyPr anchor="ctr" rtlCol="false" tIns="50800" lIns="50800" bIns="50800" rIns="50800"/>
              <a:lstStyle/>
              <a:p>
                <a:pPr algn="ctr">
                  <a:lnSpc>
                    <a:spcPts val="2800"/>
                  </a:lnSpc>
                </a:pPr>
              </a:p>
            </p:txBody>
          </p:sp>
        </p:grpSp>
      </p:grpSp>
      <p:grpSp>
        <p:nvGrpSpPr>
          <p:cNvPr name="Group 15" id="15"/>
          <p:cNvGrpSpPr/>
          <p:nvPr/>
        </p:nvGrpSpPr>
        <p:grpSpPr>
          <a:xfrm rot="0">
            <a:off x="9235425" y="6191564"/>
            <a:ext cx="2498868" cy="2498868"/>
            <a:chOff x="0" y="0"/>
            <a:chExt cx="3331824" cy="3331824"/>
          </a:xfrm>
        </p:grpSpPr>
        <p:grpSp>
          <p:nvGrpSpPr>
            <p:cNvPr name="Group 16" id="16"/>
            <p:cNvGrpSpPr>
              <a:grpSpLocks noChangeAspect="true"/>
            </p:cNvGrpSpPr>
            <p:nvPr/>
          </p:nvGrpSpPr>
          <p:grpSpPr>
            <a:xfrm rot="-10800000">
              <a:off x="0" y="0"/>
              <a:ext cx="3331824" cy="3331824"/>
              <a:chOff x="0" y="0"/>
              <a:chExt cx="14400530" cy="14400530"/>
            </a:xfrm>
          </p:grpSpPr>
          <p:sp>
            <p:nvSpPr>
              <p:cNvPr name="Freeform 17" id="17"/>
              <p:cNvSpPr/>
              <p:nvPr/>
            </p:nvSpPr>
            <p:spPr>
              <a:xfrm flipH="false" flipV="false" rot="0">
                <a:off x="0" y="0"/>
                <a:ext cx="14400530" cy="14399261"/>
              </a:xfrm>
              <a:custGeom>
                <a:avLst/>
                <a:gdLst/>
                <a:ahLst/>
                <a:cxnLst/>
                <a:rect r="r" b="b" t="t" l="l"/>
                <a:pathLst>
                  <a:path h="14399261" w="14400530">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947158"/>
              </a:solidFill>
            </p:spPr>
          </p:sp>
        </p:grpSp>
        <p:grpSp>
          <p:nvGrpSpPr>
            <p:cNvPr name="Group 18" id="18"/>
            <p:cNvGrpSpPr/>
            <p:nvPr/>
          </p:nvGrpSpPr>
          <p:grpSpPr>
            <a:xfrm rot="0">
              <a:off x="374877" y="374877"/>
              <a:ext cx="2530206" cy="2530206"/>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p:spPr>
          </p:sp>
          <p:sp>
            <p:nvSpPr>
              <p:cNvPr name="TextBox 20" id="20"/>
              <p:cNvSpPr txBox="true"/>
              <p:nvPr/>
            </p:nvSpPr>
            <p:spPr>
              <a:xfrm>
                <a:off x="76200" y="19050"/>
                <a:ext cx="660400" cy="717550"/>
              </a:xfrm>
              <a:prstGeom prst="rect">
                <a:avLst/>
              </a:prstGeom>
            </p:spPr>
            <p:txBody>
              <a:bodyPr anchor="ctr" rtlCol="false" tIns="50800" lIns="50800" bIns="50800" rIns="50800"/>
              <a:lstStyle/>
              <a:p>
                <a:pPr algn="ctr">
                  <a:lnSpc>
                    <a:spcPts val="2800"/>
                  </a:lnSpc>
                </a:pPr>
              </a:p>
            </p:txBody>
          </p:sp>
        </p:grpSp>
      </p:grpSp>
      <p:grpSp>
        <p:nvGrpSpPr>
          <p:cNvPr name="Group 21" id="21"/>
          <p:cNvGrpSpPr/>
          <p:nvPr/>
        </p:nvGrpSpPr>
        <p:grpSpPr>
          <a:xfrm rot="0">
            <a:off x="6553707" y="6191564"/>
            <a:ext cx="2521050" cy="2521050"/>
            <a:chOff x="0" y="0"/>
            <a:chExt cx="3361401" cy="3361401"/>
          </a:xfrm>
        </p:grpSpPr>
        <p:grpSp>
          <p:nvGrpSpPr>
            <p:cNvPr name="Group 22" id="22"/>
            <p:cNvGrpSpPr>
              <a:grpSpLocks noChangeAspect="true"/>
            </p:cNvGrpSpPr>
            <p:nvPr/>
          </p:nvGrpSpPr>
          <p:grpSpPr>
            <a:xfrm rot="-5400000">
              <a:off x="0" y="0"/>
              <a:ext cx="3361401" cy="3361401"/>
              <a:chOff x="0" y="0"/>
              <a:chExt cx="14400530" cy="14400530"/>
            </a:xfrm>
          </p:grpSpPr>
          <p:sp>
            <p:nvSpPr>
              <p:cNvPr name="Freeform 23" id="23"/>
              <p:cNvSpPr/>
              <p:nvPr/>
            </p:nvSpPr>
            <p:spPr>
              <a:xfrm flipH="false" flipV="false" rot="0">
                <a:off x="0" y="0"/>
                <a:ext cx="14400530" cy="14399261"/>
              </a:xfrm>
              <a:custGeom>
                <a:avLst/>
                <a:gdLst/>
                <a:ahLst/>
                <a:cxnLst/>
                <a:rect r="r" b="b" t="t" l="l"/>
                <a:pathLst>
                  <a:path h="14399261" w="14400530">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F8CEB5"/>
              </a:solidFill>
            </p:spPr>
          </p:sp>
        </p:grpSp>
        <p:grpSp>
          <p:nvGrpSpPr>
            <p:cNvPr name="Group 24" id="24"/>
            <p:cNvGrpSpPr/>
            <p:nvPr/>
          </p:nvGrpSpPr>
          <p:grpSpPr>
            <a:xfrm rot="0">
              <a:off x="408917" y="443611"/>
              <a:ext cx="2508873" cy="2508873"/>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p:spPr>
          </p:sp>
          <p:sp>
            <p:nvSpPr>
              <p:cNvPr name="TextBox 26" id="26"/>
              <p:cNvSpPr txBox="true"/>
              <p:nvPr/>
            </p:nvSpPr>
            <p:spPr>
              <a:xfrm>
                <a:off x="76200" y="19050"/>
                <a:ext cx="660400" cy="717550"/>
              </a:xfrm>
              <a:prstGeom prst="rect">
                <a:avLst/>
              </a:prstGeom>
            </p:spPr>
            <p:txBody>
              <a:bodyPr anchor="ctr" rtlCol="false" tIns="50800" lIns="50800" bIns="50800" rIns="50800"/>
              <a:lstStyle/>
              <a:p>
                <a:pPr algn="ctr">
                  <a:lnSpc>
                    <a:spcPts val="2800"/>
                  </a:lnSpc>
                </a:pPr>
              </a:p>
            </p:txBody>
          </p:sp>
        </p:grpSp>
      </p:grpSp>
      <p:sp>
        <p:nvSpPr>
          <p:cNvPr name="TextBox 27" id="27"/>
          <p:cNvSpPr txBox="true"/>
          <p:nvPr/>
        </p:nvSpPr>
        <p:spPr>
          <a:xfrm rot="0">
            <a:off x="2664396" y="1980872"/>
            <a:ext cx="13142058" cy="1191844"/>
          </a:xfrm>
          <a:prstGeom prst="rect">
            <a:avLst/>
          </a:prstGeom>
        </p:spPr>
        <p:txBody>
          <a:bodyPr anchor="t" rtlCol="false" tIns="0" lIns="0" bIns="0" rIns="0">
            <a:spAutoFit/>
          </a:bodyPr>
          <a:lstStyle/>
          <a:p>
            <a:pPr algn="ctr">
              <a:lnSpc>
                <a:spcPts val="9146"/>
              </a:lnSpc>
            </a:pPr>
            <a:r>
              <a:rPr lang="en-US" b="true" sz="8880" spc="284">
                <a:solidFill>
                  <a:srgbClr val="3D2917"/>
                </a:solidFill>
                <a:latin typeface="Monterchi Serif Bold"/>
                <a:ea typeface="Monterchi Serif Bold"/>
                <a:cs typeface="Monterchi Serif Bold"/>
                <a:sym typeface="Monterchi Serif Bold"/>
              </a:rPr>
              <a:t>INFOGRAFÍA</a:t>
            </a:r>
          </a:p>
        </p:txBody>
      </p:sp>
      <p:sp>
        <p:nvSpPr>
          <p:cNvPr name="Freeform 28" id="28"/>
          <p:cNvSpPr/>
          <p:nvPr/>
        </p:nvSpPr>
        <p:spPr>
          <a:xfrm flipH="false" flipV="false" rot="0">
            <a:off x="7323829" y="4195991"/>
            <a:ext cx="952399" cy="1411913"/>
          </a:xfrm>
          <a:custGeom>
            <a:avLst/>
            <a:gdLst/>
            <a:ahLst/>
            <a:cxnLst/>
            <a:rect r="r" b="b" t="t" l="l"/>
            <a:pathLst>
              <a:path h="1411913" w="952399">
                <a:moveTo>
                  <a:pt x="0" y="0"/>
                </a:moveTo>
                <a:lnTo>
                  <a:pt x="952400" y="0"/>
                </a:lnTo>
                <a:lnTo>
                  <a:pt x="952400" y="1411913"/>
                </a:lnTo>
                <a:lnTo>
                  <a:pt x="0" y="141191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9" id="29"/>
          <p:cNvSpPr/>
          <p:nvPr/>
        </p:nvSpPr>
        <p:spPr>
          <a:xfrm flipH="false" flipV="false" rot="0">
            <a:off x="9968395" y="6857927"/>
            <a:ext cx="1047406" cy="1166140"/>
          </a:xfrm>
          <a:custGeom>
            <a:avLst/>
            <a:gdLst/>
            <a:ahLst/>
            <a:cxnLst/>
            <a:rect r="r" b="b" t="t" l="l"/>
            <a:pathLst>
              <a:path h="1166140" w="1047406">
                <a:moveTo>
                  <a:pt x="0" y="0"/>
                </a:moveTo>
                <a:lnTo>
                  <a:pt x="1047405" y="0"/>
                </a:lnTo>
                <a:lnTo>
                  <a:pt x="1047405" y="1166140"/>
                </a:lnTo>
                <a:lnTo>
                  <a:pt x="0" y="116614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30" id="30"/>
          <p:cNvSpPr/>
          <p:nvPr/>
        </p:nvSpPr>
        <p:spPr>
          <a:xfrm flipH="false" flipV="false" rot="0">
            <a:off x="10009650" y="4312945"/>
            <a:ext cx="973317" cy="1112940"/>
          </a:xfrm>
          <a:custGeom>
            <a:avLst/>
            <a:gdLst/>
            <a:ahLst/>
            <a:cxnLst/>
            <a:rect r="r" b="b" t="t" l="l"/>
            <a:pathLst>
              <a:path h="1112940" w="973317">
                <a:moveTo>
                  <a:pt x="0" y="0"/>
                </a:moveTo>
                <a:lnTo>
                  <a:pt x="973317" y="0"/>
                </a:lnTo>
                <a:lnTo>
                  <a:pt x="973317" y="1112941"/>
                </a:lnTo>
                <a:lnTo>
                  <a:pt x="0" y="11129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31" id="31"/>
          <p:cNvSpPr/>
          <p:nvPr/>
        </p:nvSpPr>
        <p:spPr>
          <a:xfrm flipH="false" flipV="false" rot="0">
            <a:off x="7275352" y="6848491"/>
            <a:ext cx="1049354" cy="1233215"/>
          </a:xfrm>
          <a:custGeom>
            <a:avLst/>
            <a:gdLst/>
            <a:ahLst/>
            <a:cxnLst/>
            <a:rect r="r" b="b" t="t" l="l"/>
            <a:pathLst>
              <a:path h="1233215" w="1049354">
                <a:moveTo>
                  <a:pt x="0" y="0"/>
                </a:moveTo>
                <a:lnTo>
                  <a:pt x="1049354" y="0"/>
                </a:lnTo>
                <a:lnTo>
                  <a:pt x="1049354" y="1233215"/>
                </a:lnTo>
                <a:lnTo>
                  <a:pt x="0" y="123321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32" id="32"/>
          <p:cNvSpPr txBox="true"/>
          <p:nvPr/>
        </p:nvSpPr>
        <p:spPr>
          <a:xfrm rot="0">
            <a:off x="2594183" y="3513879"/>
            <a:ext cx="3071543" cy="348951"/>
          </a:xfrm>
          <a:prstGeom prst="rect">
            <a:avLst/>
          </a:prstGeom>
        </p:spPr>
        <p:txBody>
          <a:bodyPr anchor="t" rtlCol="false" tIns="0" lIns="0" bIns="0" rIns="0">
            <a:spAutoFit/>
          </a:bodyPr>
          <a:lstStyle/>
          <a:p>
            <a:pPr algn="l">
              <a:lnSpc>
                <a:spcPts val="2816"/>
              </a:lnSpc>
              <a:spcBef>
                <a:spcPct val="0"/>
              </a:spcBef>
            </a:pPr>
            <a:r>
              <a:rPr lang="en-US" b="true" sz="2011" spc="-46">
                <a:solidFill>
                  <a:srgbClr val="3D2917"/>
                </a:solidFill>
                <a:latin typeface="Source Sans Pro Bold"/>
                <a:ea typeface="Source Sans Pro Bold"/>
                <a:cs typeface="Source Sans Pro Bold"/>
                <a:sym typeface="Source Sans Pro Bold"/>
              </a:rPr>
              <a:t>01. Trabajo</a:t>
            </a:r>
          </a:p>
        </p:txBody>
      </p:sp>
      <p:sp>
        <p:nvSpPr>
          <p:cNvPr name="TextBox 33" id="33"/>
          <p:cNvSpPr txBox="true"/>
          <p:nvPr/>
        </p:nvSpPr>
        <p:spPr>
          <a:xfrm rot="0">
            <a:off x="12939939" y="3513879"/>
            <a:ext cx="3418129" cy="348951"/>
          </a:xfrm>
          <a:prstGeom prst="rect">
            <a:avLst/>
          </a:prstGeom>
        </p:spPr>
        <p:txBody>
          <a:bodyPr anchor="t" rtlCol="false" tIns="0" lIns="0" bIns="0" rIns="0">
            <a:spAutoFit/>
          </a:bodyPr>
          <a:lstStyle/>
          <a:p>
            <a:pPr algn="l">
              <a:lnSpc>
                <a:spcPts val="2816"/>
              </a:lnSpc>
              <a:spcBef>
                <a:spcPct val="0"/>
              </a:spcBef>
            </a:pPr>
            <a:r>
              <a:rPr lang="en-US" b="true" sz="2011" spc="-46">
                <a:solidFill>
                  <a:srgbClr val="3D2917"/>
                </a:solidFill>
                <a:latin typeface="Source Sans Pro Bold"/>
                <a:ea typeface="Source Sans Pro Bold"/>
                <a:cs typeface="Source Sans Pro Bold"/>
                <a:sym typeface="Source Sans Pro Bold"/>
              </a:rPr>
              <a:t>03. Metas</a:t>
            </a:r>
          </a:p>
        </p:txBody>
      </p:sp>
      <p:sp>
        <p:nvSpPr>
          <p:cNvPr name="TextBox 34" id="34"/>
          <p:cNvSpPr txBox="true"/>
          <p:nvPr/>
        </p:nvSpPr>
        <p:spPr>
          <a:xfrm rot="0">
            <a:off x="12998949" y="6421974"/>
            <a:ext cx="3359119" cy="348951"/>
          </a:xfrm>
          <a:prstGeom prst="rect">
            <a:avLst/>
          </a:prstGeom>
        </p:spPr>
        <p:txBody>
          <a:bodyPr anchor="t" rtlCol="false" tIns="0" lIns="0" bIns="0" rIns="0">
            <a:spAutoFit/>
          </a:bodyPr>
          <a:lstStyle/>
          <a:p>
            <a:pPr algn="l">
              <a:lnSpc>
                <a:spcPts val="2816"/>
              </a:lnSpc>
              <a:spcBef>
                <a:spcPct val="0"/>
              </a:spcBef>
            </a:pPr>
            <a:r>
              <a:rPr lang="en-US" b="true" sz="2011" spc="-46">
                <a:solidFill>
                  <a:srgbClr val="3D2917"/>
                </a:solidFill>
                <a:latin typeface="Source Sans Pro Bold"/>
                <a:ea typeface="Source Sans Pro Bold"/>
                <a:cs typeface="Source Sans Pro Bold"/>
                <a:sym typeface="Source Sans Pro Bold"/>
              </a:rPr>
              <a:t>04. Resultados</a:t>
            </a:r>
          </a:p>
        </p:txBody>
      </p:sp>
      <p:sp>
        <p:nvSpPr>
          <p:cNvPr name="TextBox 35" id="35"/>
          <p:cNvSpPr txBox="true"/>
          <p:nvPr/>
        </p:nvSpPr>
        <p:spPr>
          <a:xfrm rot="0">
            <a:off x="2594183" y="6421974"/>
            <a:ext cx="3071543" cy="348951"/>
          </a:xfrm>
          <a:prstGeom prst="rect">
            <a:avLst/>
          </a:prstGeom>
        </p:spPr>
        <p:txBody>
          <a:bodyPr anchor="t" rtlCol="false" tIns="0" lIns="0" bIns="0" rIns="0">
            <a:spAutoFit/>
          </a:bodyPr>
          <a:lstStyle/>
          <a:p>
            <a:pPr algn="l">
              <a:lnSpc>
                <a:spcPts val="2816"/>
              </a:lnSpc>
              <a:spcBef>
                <a:spcPct val="0"/>
              </a:spcBef>
            </a:pPr>
            <a:r>
              <a:rPr lang="en-US" b="true" sz="2011" spc="-46">
                <a:solidFill>
                  <a:srgbClr val="3D2917"/>
                </a:solidFill>
                <a:latin typeface="Source Sans Pro Bold"/>
                <a:ea typeface="Source Sans Pro Bold"/>
                <a:cs typeface="Source Sans Pro Bold"/>
                <a:sym typeface="Source Sans Pro Bold"/>
              </a:rPr>
              <a:t>02. Cronología</a:t>
            </a:r>
          </a:p>
        </p:txBody>
      </p:sp>
      <p:sp>
        <p:nvSpPr>
          <p:cNvPr name="TextBox 36" id="36"/>
          <p:cNvSpPr txBox="true"/>
          <p:nvPr/>
        </p:nvSpPr>
        <p:spPr>
          <a:xfrm rot="0">
            <a:off x="2594183" y="4015256"/>
            <a:ext cx="2689114" cy="1639700"/>
          </a:xfrm>
          <a:prstGeom prst="rect">
            <a:avLst/>
          </a:prstGeom>
        </p:spPr>
        <p:txBody>
          <a:bodyPr anchor="t" rtlCol="false" tIns="0" lIns="0" bIns="0" rIns="0">
            <a:spAutoFit/>
          </a:bodyPr>
          <a:lstStyle/>
          <a:p>
            <a:pPr algn="l">
              <a:lnSpc>
                <a:spcPts val="2189"/>
              </a:lnSpc>
            </a:pPr>
            <a:r>
              <a:rPr lang="en-US" sz="1645">
                <a:solidFill>
                  <a:srgbClr val="3D2917"/>
                </a:solidFill>
                <a:latin typeface="Source Serif Pro"/>
                <a:ea typeface="Source Serif Pro"/>
                <a:cs typeface="Source Serif Pro"/>
                <a:sym typeface="Source Serif Pro"/>
              </a:rPr>
              <a:t>Lorem ipsum dolor sit amet, consectetur adipiscing elit. Suspendisse in mi sed velit lacinia vulputate. Vestibulum dignissim mollis ipsum sed pellentesque.</a:t>
            </a:r>
          </a:p>
        </p:txBody>
      </p:sp>
      <p:sp>
        <p:nvSpPr>
          <p:cNvPr name="TextBox 37" id="37"/>
          <p:cNvSpPr txBox="true"/>
          <p:nvPr/>
        </p:nvSpPr>
        <p:spPr>
          <a:xfrm rot="0">
            <a:off x="2594183" y="7077189"/>
            <a:ext cx="2933584" cy="1602410"/>
          </a:xfrm>
          <a:prstGeom prst="rect">
            <a:avLst/>
          </a:prstGeom>
        </p:spPr>
        <p:txBody>
          <a:bodyPr anchor="t" rtlCol="false" tIns="0" lIns="0" bIns="0" rIns="0">
            <a:spAutoFit/>
          </a:bodyPr>
          <a:lstStyle/>
          <a:p>
            <a:pPr algn="l">
              <a:lnSpc>
                <a:spcPts val="2189"/>
              </a:lnSpc>
            </a:pPr>
            <a:r>
              <a:rPr lang="en-US" sz="1645">
                <a:solidFill>
                  <a:srgbClr val="3D2917"/>
                </a:solidFill>
                <a:latin typeface="Source Serif Pro"/>
                <a:ea typeface="Source Serif Pro"/>
                <a:cs typeface="Source Serif Pro"/>
                <a:sym typeface="Source Serif Pro"/>
              </a:rPr>
              <a:t>Lorem ipsum dolor sit amet, consectetur adipiscing elit. Suspendisse in mi sed velit lacinia vulputate. Vestibulum dignissim mollis ipsum sed pellentesque.</a:t>
            </a:r>
          </a:p>
        </p:txBody>
      </p:sp>
      <p:sp>
        <p:nvSpPr>
          <p:cNvPr name="TextBox 38" id="38"/>
          <p:cNvSpPr txBox="true"/>
          <p:nvPr/>
        </p:nvSpPr>
        <p:spPr>
          <a:xfrm rot="0">
            <a:off x="12939939" y="4015256"/>
            <a:ext cx="2699178" cy="1602410"/>
          </a:xfrm>
          <a:prstGeom prst="rect">
            <a:avLst/>
          </a:prstGeom>
        </p:spPr>
        <p:txBody>
          <a:bodyPr anchor="t" rtlCol="false" tIns="0" lIns="0" bIns="0" rIns="0">
            <a:spAutoFit/>
          </a:bodyPr>
          <a:lstStyle/>
          <a:p>
            <a:pPr algn="l">
              <a:lnSpc>
                <a:spcPts val="2189"/>
              </a:lnSpc>
            </a:pPr>
            <a:r>
              <a:rPr lang="en-US" sz="1645">
                <a:solidFill>
                  <a:srgbClr val="3D2917"/>
                </a:solidFill>
                <a:latin typeface="Source Serif Pro"/>
                <a:ea typeface="Source Serif Pro"/>
                <a:cs typeface="Source Serif Pro"/>
                <a:sym typeface="Source Serif Pro"/>
              </a:rPr>
              <a:t>Lorem ipsum dolor sit amet, consectetur adipiscing elit. Suspendisse in mi sed velit lacinia vulputate. Vestibulum dignissim mollis ipsum sed pellentesque.</a:t>
            </a:r>
          </a:p>
        </p:txBody>
      </p:sp>
      <p:sp>
        <p:nvSpPr>
          <p:cNvPr name="TextBox 39" id="39"/>
          <p:cNvSpPr txBox="true"/>
          <p:nvPr/>
        </p:nvSpPr>
        <p:spPr>
          <a:xfrm rot="0">
            <a:off x="12998949" y="7077189"/>
            <a:ext cx="2787064" cy="1602410"/>
          </a:xfrm>
          <a:prstGeom prst="rect">
            <a:avLst/>
          </a:prstGeom>
        </p:spPr>
        <p:txBody>
          <a:bodyPr anchor="t" rtlCol="false" tIns="0" lIns="0" bIns="0" rIns="0">
            <a:spAutoFit/>
          </a:bodyPr>
          <a:lstStyle/>
          <a:p>
            <a:pPr algn="l">
              <a:lnSpc>
                <a:spcPts val="2189"/>
              </a:lnSpc>
            </a:pPr>
            <a:r>
              <a:rPr lang="en-US" sz="1645">
                <a:solidFill>
                  <a:srgbClr val="3D2917"/>
                </a:solidFill>
                <a:latin typeface="Source Serif Pro"/>
                <a:ea typeface="Source Serif Pro"/>
                <a:cs typeface="Source Serif Pro"/>
                <a:sym typeface="Source Serif Pro"/>
              </a:rPr>
              <a:t>Lorem ipsum dolor sit amet, consectetur adipiscing elit. Suspendisse in mi sed velit lacinia vulputate. Vestibulum dignissim mollis ipsum sed pellentesque.</a:t>
            </a:r>
          </a:p>
        </p:txBody>
      </p:sp>
      <p:sp>
        <p:nvSpPr>
          <p:cNvPr name="Freeform 40" id="40"/>
          <p:cNvSpPr/>
          <p:nvPr/>
        </p:nvSpPr>
        <p:spPr>
          <a:xfrm flipH="false" flipV="false" rot="10263764">
            <a:off x="10218894" y="-1404715"/>
            <a:ext cx="9400422" cy="9722890"/>
          </a:xfrm>
          <a:custGeom>
            <a:avLst/>
            <a:gdLst/>
            <a:ahLst/>
            <a:cxnLst/>
            <a:rect r="r" b="b" t="t" l="l"/>
            <a:pathLst>
              <a:path h="9722890" w="9400422">
                <a:moveTo>
                  <a:pt x="0" y="0"/>
                </a:moveTo>
                <a:lnTo>
                  <a:pt x="9400422" y="0"/>
                </a:lnTo>
                <a:lnTo>
                  <a:pt x="9400422" y="9722889"/>
                </a:lnTo>
                <a:lnTo>
                  <a:pt x="0" y="9722889"/>
                </a:lnTo>
                <a:lnTo>
                  <a:pt x="0" y="0"/>
                </a:lnTo>
                <a:close/>
              </a:path>
            </a:pathLst>
          </a:custGeom>
          <a:blipFill>
            <a:blip r:embed="rId2">
              <a:alphaModFix amt="8999"/>
            </a:blip>
            <a:stretch>
              <a:fillRect l="0" t="0" r="0" b="0"/>
            </a:stretch>
          </a:blipFill>
        </p:spPr>
      </p:sp>
      <p:sp>
        <p:nvSpPr>
          <p:cNvPr name="Freeform 41" id="41"/>
          <p:cNvSpPr/>
          <p:nvPr/>
        </p:nvSpPr>
        <p:spPr>
          <a:xfrm flipH="false" flipV="false" rot="818652">
            <a:off x="-1022006" y="-10345319"/>
            <a:ext cx="9400422" cy="9722890"/>
          </a:xfrm>
          <a:custGeom>
            <a:avLst/>
            <a:gdLst/>
            <a:ahLst/>
            <a:cxnLst/>
            <a:rect r="r" b="b" t="t" l="l"/>
            <a:pathLst>
              <a:path h="9722890" w="9400422">
                <a:moveTo>
                  <a:pt x="0" y="0"/>
                </a:moveTo>
                <a:lnTo>
                  <a:pt x="9400422" y="0"/>
                </a:lnTo>
                <a:lnTo>
                  <a:pt x="9400422" y="9722889"/>
                </a:lnTo>
                <a:lnTo>
                  <a:pt x="0" y="9722889"/>
                </a:lnTo>
                <a:lnTo>
                  <a:pt x="0" y="0"/>
                </a:lnTo>
                <a:close/>
              </a:path>
            </a:pathLst>
          </a:custGeom>
          <a:blipFill>
            <a:blip r:embed="rId2">
              <a:alphaModFix amt="8999"/>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DE7DF"/>
        </a:solidFill>
      </p:bgPr>
    </p:bg>
    <p:spTree>
      <p:nvGrpSpPr>
        <p:cNvPr id="1" name=""/>
        <p:cNvGrpSpPr/>
        <p:nvPr/>
      </p:nvGrpSpPr>
      <p:grpSpPr>
        <a:xfrm>
          <a:off x="0" y="0"/>
          <a:ext cx="0" cy="0"/>
          <a:chOff x="0" y="0"/>
          <a:chExt cx="0" cy="0"/>
        </a:xfrm>
      </p:grpSpPr>
      <p:sp>
        <p:nvSpPr>
          <p:cNvPr name="Freeform 2" id="2"/>
          <p:cNvSpPr/>
          <p:nvPr/>
        </p:nvSpPr>
        <p:spPr>
          <a:xfrm flipH="false" flipV="false" rot="-6666580">
            <a:off x="9654716" y="2742945"/>
            <a:ext cx="9400422" cy="9722890"/>
          </a:xfrm>
          <a:custGeom>
            <a:avLst/>
            <a:gdLst/>
            <a:ahLst/>
            <a:cxnLst/>
            <a:rect r="r" b="b" t="t" l="l"/>
            <a:pathLst>
              <a:path h="9722890" w="9400422">
                <a:moveTo>
                  <a:pt x="0" y="0"/>
                </a:moveTo>
                <a:lnTo>
                  <a:pt x="9400422" y="0"/>
                </a:lnTo>
                <a:lnTo>
                  <a:pt x="9400422" y="9722890"/>
                </a:lnTo>
                <a:lnTo>
                  <a:pt x="0" y="9722890"/>
                </a:lnTo>
                <a:lnTo>
                  <a:pt x="0" y="0"/>
                </a:lnTo>
                <a:close/>
              </a:path>
            </a:pathLst>
          </a:custGeom>
          <a:blipFill>
            <a:blip r:embed="rId2">
              <a:alphaModFix amt="8999"/>
            </a:blip>
            <a:stretch>
              <a:fillRect l="0" t="0" r="0" b="0"/>
            </a:stretch>
          </a:blipFill>
        </p:spPr>
      </p:sp>
      <p:sp>
        <p:nvSpPr>
          <p:cNvPr name="Freeform 3" id="3"/>
          <p:cNvSpPr/>
          <p:nvPr/>
        </p:nvSpPr>
        <p:spPr>
          <a:xfrm flipH="false" flipV="false" rot="5631316">
            <a:off x="-341565" y="-1602678"/>
            <a:ext cx="8656207" cy="8953145"/>
          </a:xfrm>
          <a:custGeom>
            <a:avLst/>
            <a:gdLst/>
            <a:ahLst/>
            <a:cxnLst/>
            <a:rect r="r" b="b" t="t" l="l"/>
            <a:pathLst>
              <a:path h="8953145" w="8656207">
                <a:moveTo>
                  <a:pt x="0" y="0"/>
                </a:moveTo>
                <a:lnTo>
                  <a:pt x="8656206" y="0"/>
                </a:lnTo>
                <a:lnTo>
                  <a:pt x="8656206" y="8953145"/>
                </a:lnTo>
                <a:lnTo>
                  <a:pt x="0" y="8953145"/>
                </a:lnTo>
                <a:lnTo>
                  <a:pt x="0" y="0"/>
                </a:lnTo>
                <a:close/>
              </a:path>
            </a:pathLst>
          </a:custGeom>
          <a:blipFill>
            <a:blip r:embed="rId2">
              <a:alphaModFix amt="8999"/>
            </a:blip>
            <a:stretch>
              <a:fillRect l="0" t="0" r="0" b="0"/>
            </a:stretch>
          </a:blipFill>
        </p:spPr>
      </p:sp>
      <p:sp>
        <p:nvSpPr>
          <p:cNvPr name="Freeform 4" id="4"/>
          <p:cNvSpPr/>
          <p:nvPr/>
        </p:nvSpPr>
        <p:spPr>
          <a:xfrm flipH="false" flipV="false" rot="0">
            <a:off x="-330749" y="1468727"/>
            <a:ext cx="8343860" cy="9123127"/>
          </a:xfrm>
          <a:custGeom>
            <a:avLst/>
            <a:gdLst/>
            <a:ahLst/>
            <a:cxnLst/>
            <a:rect r="r" b="b" t="t" l="l"/>
            <a:pathLst>
              <a:path h="9123127" w="8343860">
                <a:moveTo>
                  <a:pt x="0" y="0"/>
                </a:moveTo>
                <a:lnTo>
                  <a:pt x="8343860" y="0"/>
                </a:lnTo>
                <a:lnTo>
                  <a:pt x="8343860" y="9123127"/>
                </a:lnTo>
                <a:lnTo>
                  <a:pt x="0" y="9123127"/>
                </a:lnTo>
                <a:lnTo>
                  <a:pt x="0" y="0"/>
                </a:lnTo>
                <a:close/>
              </a:path>
            </a:pathLst>
          </a:custGeom>
          <a:blipFill>
            <a:blip r:embed="rId3"/>
            <a:stretch>
              <a:fillRect l="0" t="0" r="0" b="0"/>
            </a:stretch>
          </a:blipFill>
        </p:spPr>
      </p:sp>
      <p:sp>
        <p:nvSpPr>
          <p:cNvPr name="Freeform 5" id="5"/>
          <p:cNvSpPr/>
          <p:nvPr/>
        </p:nvSpPr>
        <p:spPr>
          <a:xfrm flipH="false" flipV="false" rot="-10800000">
            <a:off x="10613756" y="-239704"/>
            <a:ext cx="7797854" cy="8526128"/>
          </a:xfrm>
          <a:custGeom>
            <a:avLst/>
            <a:gdLst/>
            <a:ahLst/>
            <a:cxnLst/>
            <a:rect r="r" b="b" t="t" l="l"/>
            <a:pathLst>
              <a:path h="8526128" w="7797854">
                <a:moveTo>
                  <a:pt x="0" y="0"/>
                </a:moveTo>
                <a:lnTo>
                  <a:pt x="7797854" y="0"/>
                </a:lnTo>
                <a:lnTo>
                  <a:pt x="7797854" y="8526127"/>
                </a:lnTo>
                <a:lnTo>
                  <a:pt x="0" y="8526127"/>
                </a:lnTo>
                <a:lnTo>
                  <a:pt x="0" y="0"/>
                </a:lnTo>
                <a:close/>
              </a:path>
            </a:pathLst>
          </a:custGeom>
          <a:blipFill>
            <a:blip r:embed="rId3"/>
            <a:stretch>
              <a:fillRect l="0" t="0" r="0" b="0"/>
            </a:stretch>
          </a:blipFill>
        </p:spPr>
      </p:sp>
      <p:sp>
        <p:nvSpPr>
          <p:cNvPr name="TextBox 6" id="6"/>
          <p:cNvSpPr txBox="true"/>
          <p:nvPr/>
        </p:nvSpPr>
        <p:spPr>
          <a:xfrm rot="0">
            <a:off x="6509482" y="8094580"/>
            <a:ext cx="5269037" cy="336061"/>
          </a:xfrm>
          <a:prstGeom prst="rect">
            <a:avLst/>
          </a:prstGeom>
        </p:spPr>
        <p:txBody>
          <a:bodyPr anchor="t" rtlCol="false" tIns="0" lIns="0" bIns="0" rIns="0">
            <a:spAutoFit/>
          </a:bodyPr>
          <a:lstStyle/>
          <a:p>
            <a:pPr algn="ctr" marL="0" indent="0" lvl="0">
              <a:lnSpc>
                <a:spcPts val="2731"/>
              </a:lnSpc>
              <a:spcBef>
                <a:spcPct val="0"/>
              </a:spcBef>
            </a:pPr>
            <a:r>
              <a:rPr lang="en-US" sz="1951" spc="42">
                <a:solidFill>
                  <a:srgbClr val="3D2917"/>
                </a:solidFill>
                <a:latin typeface="Source Serif Pro"/>
                <a:ea typeface="Source Serif Pro"/>
                <a:cs typeface="Source Serif Pro"/>
                <a:sym typeface="Source Serif Pro"/>
              </a:rPr>
              <a:t>Datos Estadísticos</a:t>
            </a:r>
          </a:p>
        </p:txBody>
      </p:sp>
      <p:sp>
        <p:nvSpPr>
          <p:cNvPr name="TextBox 7" id="7"/>
          <p:cNvSpPr txBox="true"/>
          <p:nvPr/>
        </p:nvSpPr>
        <p:spPr>
          <a:xfrm rot="0">
            <a:off x="4894609" y="4378365"/>
            <a:ext cx="8498783" cy="3114828"/>
          </a:xfrm>
          <a:prstGeom prst="rect">
            <a:avLst/>
          </a:prstGeom>
        </p:spPr>
        <p:txBody>
          <a:bodyPr anchor="t" rtlCol="false" tIns="0" lIns="0" bIns="0" rIns="0">
            <a:spAutoFit/>
          </a:bodyPr>
          <a:lstStyle/>
          <a:p>
            <a:pPr algn="ctr">
              <a:lnSpc>
                <a:spcPts val="4191"/>
              </a:lnSpc>
              <a:spcBef>
                <a:spcPct val="0"/>
              </a:spcBef>
            </a:pPr>
            <a:r>
              <a:rPr lang="en-US" sz="2993" spc="65">
                <a:solidFill>
                  <a:srgbClr val="3D2917"/>
                </a:solidFill>
                <a:latin typeface="Source Serif Pro"/>
                <a:ea typeface="Source Serif Pro"/>
                <a:cs typeface="Source Serif Pro"/>
                <a:sym typeface="Source Serif Pro"/>
              </a:rPr>
              <a:t>Lorem ipsum dolor sit amet, consectetur adipiscing elit, sed do eiusmod tempor incididunt ut labore et dolore magna aliqua. Ut enim ad minim veniam, quis nostrud exercitation ullamco laboris nisi ut aliquip ex ea commodo consequat. </a:t>
            </a:r>
          </a:p>
        </p:txBody>
      </p:sp>
      <p:sp>
        <p:nvSpPr>
          <p:cNvPr name="TextBox 8" id="8"/>
          <p:cNvSpPr txBox="true"/>
          <p:nvPr/>
        </p:nvSpPr>
        <p:spPr>
          <a:xfrm rot="0">
            <a:off x="6336500" y="1627328"/>
            <a:ext cx="5878023" cy="2798662"/>
          </a:xfrm>
          <a:prstGeom prst="rect">
            <a:avLst/>
          </a:prstGeom>
        </p:spPr>
        <p:txBody>
          <a:bodyPr anchor="t" rtlCol="false" tIns="0" lIns="0" bIns="0" rIns="0">
            <a:spAutoFit/>
          </a:bodyPr>
          <a:lstStyle/>
          <a:p>
            <a:pPr algn="ctr">
              <a:lnSpc>
                <a:spcPts val="21618"/>
              </a:lnSpc>
              <a:spcBef>
                <a:spcPct val="0"/>
              </a:spcBef>
            </a:pPr>
            <a:r>
              <a:rPr lang="en-US" sz="15441" spc="339">
                <a:solidFill>
                  <a:srgbClr val="3D2917"/>
                </a:solidFill>
                <a:latin typeface="Karimun"/>
                <a:ea typeface="Karimun"/>
                <a:cs typeface="Karimun"/>
                <a:sym typeface="Karimun"/>
              </a:rPr>
              <a:t>55%</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DAGkG3MqPQo</dc:identifier>
  <dcterms:modified xsi:type="dcterms:W3CDTF">2011-08-01T06:04:30Z</dcterms:modified>
  <cp:revision>1</cp:revision>
  <dc:title>Presentación Diapositivas Propuesta Proyecto Orgánico Marrón y Beige</dc:title>
</cp:coreProperties>
</file>

<file path=docProps/thumbnail.jpeg>
</file>